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58" r:id="rId5"/>
    <p:sldId id="259" r:id="rId6"/>
    <p:sldId id="269" r:id="rId7"/>
    <p:sldId id="262" r:id="rId8"/>
    <p:sldId id="265" r:id="rId9"/>
    <p:sldId id="270" r:id="rId10"/>
    <p:sldId id="266" r:id="rId11"/>
    <p:sldId id="267" r:id="rId12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407" autoAdjust="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FB630-4245-4C50-9056-87C512E6CC48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070B3-8423-47CA-A80F-268495956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Добрый день, </a:t>
            </a:r>
            <a:r>
              <a:rPr lang="ru-RU" baseline="0" dirty="0" smtClean="0"/>
              <a:t> уважаемые студенты! </a:t>
            </a:r>
          </a:p>
          <a:p>
            <a:pPr algn="ctr"/>
            <a:endParaRPr lang="ru-RU" baseline="0" dirty="0" smtClean="0"/>
          </a:p>
          <a:p>
            <a:pPr algn="l"/>
            <a:r>
              <a:rPr lang="ru-RU" sz="1400" baseline="0" dirty="0" smtClean="0"/>
              <a:t>Из года в год мы говорим с Вами о том, что необходимо быть  финансово грамотными, научиться правильно распоряжаться своими финансами, ни в коем </a:t>
            </a:r>
            <a:r>
              <a:rPr lang="ru-RU" sz="1400" baseline="0" smtClean="0"/>
              <a:t>случае ни </a:t>
            </a:r>
            <a:r>
              <a:rPr lang="ru-RU" sz="1400" baseline="0" dirty="0" smtClean="0"/>
              <a:t>беседовать по телефону с незнакомыми людьми и быть всегда бдительными, в том момент, когда речь заходит о ваших финансах.</a:t>
            </a:r>
          </a:p>
          <a:p>
            <a:pPr algn="l"/>
            <a:endParaRPr lang="ru-RU" sz="1400" baseline="0" dirty="0" smtClean="0"/>
          </a:p>
          <a:p>
            <a:pPr algn="l"/>
            <a:r>
              <a:rPr lang="ru-RU" sz="1400" baseline="0" dirty="0" smtClean="0"/>
              <a:t>Так вот, чтобы повысить нашу с Вами  финансовую грамотность  и сформировать финансовую культуру  среди молодёжи и населения, в РФ до 2030 года проводятся информационно-просветительские мероприятия. Например, для Курганской области  пройдёт эстафета  в 3 этапа.</a:t>
            </a:r>
          </a:p>
          <a:p>
            <a:endParaRPr lang="ru-RU" sz="1400" baseline="0" dirty="0" smtClean="0"/>
          </a:p>
          <a:p>
            <a:endParaRPr lang="ru-RU" sz="1400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70B3-8423-47CA-A80F-2684959569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же можно понять,</a:t>
            </a:r>
            <a:r>
              <a:rPr lang="ru-RU" baseline="0" dirty="0" smtClean="0"/>
              <a:t> что ваш потенциальный работодатель мошенник? </a:t>
            </a:r>
            <a:r>
              <a:rPr lang="ru-RU" dirty="0" smtClean="0"/>
              <a:t>Предложение большого дохода при минимальных требованиях. Например, «отправьте 100 рублей в наше </a:t>
            </a:r>
            <a:r>
              <a:rPr lang="ru-RU" dirty="0" err="1" smtClean="0"/>
              <a:t>онлайн-казино</a:t>
            </a:r>
            <a:r>
              <a:rPr lang="ru-RU" dirty="0" smtClean="0"/>
              <a:t> и заработайте 15 тысяч рублей». Недоступность информации о работодателе. Если работодатель не раскрывает детали своей деятельности, нет официального трудоустройства, то это повод задуматься. Требование использовать личную банковскую карту для целей работодателя. Посредничество в финансовых преступных схемах называется </a:t>
            </a:r>
            <a:r>
              <a:rPr lang="ru-RU" dirty="0" err="1" smtClean="0"/>
              <a:t>дропперство</a:t>
            </a:r>
            <a:r>
              <a:rPr lang="ru-RU" dirty="0" smtClean="0"/>
              <a:t>. Мошенники предлагают регулярно получать на свою карту деньги, а потом переводить их третьи лицам. Это опасно, потому что </a:t>
            </a:r>
            <a:r>
              <a:rPr lang="ru-RU" dirty="0" err="1" smtClean="0"/>
              <a:t>дропперу</a:t>
            </a:r>
            <a:r>
              <a:rPr lang="ru-RU" dirty="0" smtClean="0"/>
              <a:t> поступают украденные деньги. Так мошенники заметают следы и переносят ответственность на владельца карты. Предложите родителям данную идею, и</a:t>
            </a:r>
            <a:r>
              <a:rPr lang="ru-RU" baseline="0" dirty="0" smtClean="0"/>
              <a:t> послушайте их советов. </a:t>
            </a:r>
          </a:p>
          <a:p>
            <a:endParaRPr lang="ru-RU" baseline="0" dirty="0" smtClean="0"/>
          </a:p>
          <a:p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Дроп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дроппер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англ.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drop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сбрасывать) — русское сленговое название соучастника различного рода мошенничества с использованием банковских счетов — подставного лица, на счет которого зачисляются похищенные средства. В английском языке такого рода люди называются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money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(денежный мул).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70B3-8423-47CA-A80F-26849595699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рамках нашей встречи, мы рассмотрели</a:t>
            </a:r>
            <a:r>
              <a:rPr lang="ru-RU" baseline="0" dirty="0" smtClean="0"/>
              <a:t> </a:t>
            </a:r>
            <a:r>
              <a:rPr lang="ru-RU" baseline="0" dirty="0" smtClean="0"/>
              <a:t>некоторые  </a:t>
            </a:r>
            <a:r>
              <a:rPr lang="ru-RU" baseline="0" dirty="0" smtClean="0"/>
              <a:t>популярные ситуации,  происходящие в жизни большинства семей. Если у вас есть младшие члены семьи, то будет здорово,  если вы сами станете кураторами, которые смогут помочь рационально использовать финансовые средства. </a:t>
            </a:r>
          </a:p>
          <a:p>
            <a:r>
              <a:rPr lang="ru-RU" baseline="0" dirty="0" smtClean="0"/>
              <a:t>На сайте «Мои финансы», вы сможете найти полезную информацию, касающеюся нашего старшего поколения, различных примеров и еще много полезной и интересной информации, которая поможет Вам в вашей дальнейшей жизни. </a:t>
            </a:r>
          </a:p>
          <a:p>
            <a:endParaRPr lang="ru-RU" dirty="0" smtClean="0"/>
          </a:p>
          <a:p>
            <a:r>
              <a:rPr lang="ru-RU" dirty="0" smtClean="0"/>
              <a:t>Спасибо</a:t>
            </a:r>
            <a:r>
              <a:rPr lang="ru-RU" baseline="0" dirty="0" smtClean="0"/>
              <a:t> за внимание и желаем,  чтобы ваши эмоциональные мечты превратились в финансовые цели, которые вы обязательно достигните.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70B3-8423-47CA-A80F-26849595699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Правильное отношение к деньгам, умение обуздать свое «хочу» и обдумать очередную покупку закладываются еще в детстве.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 одна образовательная организация не может помочь в этом так эффективно, как семья. 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родители проводят параллель между финансовой грамотностью и строгой экономией. Однако это неверный путь. Наука о деньгах для детей обязательно должна включать в себя не только пункты о способах их заработка, но и о грамотном расходовании средств.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70B3-8423-47CA-A80F-2684959569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В рамках</a:t>
            </a:r>
            <a:r>
              <a:rPr lang="ru-RU" baseline="0" dirty="0" smtClean="0"/>
              <a:t> нашего финансового ликбеза н</a:t>
            </a:r>
            <a:r>
              <a:rPr lang="ru-RU" dirty="0" smtClean="0"/>
              <a:t>а примере разберем</a:t>
            </a:r>
            <a:r>
              <a:rPr lang="ru-RU" baseline="0" dirty="0" smtClean="0"/>
              <a:t> несколько ситуаций которые могут произойти в семье и подумаем правы ли были подростки? А так попробуем найти правильное решение (читаем ситуацию) Как вы думаете правильно ли поступил Алексей?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70B3-8423-47CA-A80F-26849595699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     Казалось</a:t>
            </a:r>
            <a:r>
              <a:rPr lang="ru-RU" baseline="0" dirty="0" smtClean="0"/>
              <a:t> бы,  нет правильного решения в данной ситуации, но при грамотном распределении финансов можно накопить нужную сумму на покупку </a:t>
            </a:r>
            <a:r>
              <a:rPr lang="ru-RU" baseline="0" dirty="0" err="1" smtClean="0"/>
              <a:t>гадждета</a:t>
            </a:r>
            <a:r>
              <a:rPr lang="ru-RU" baseline="0" dirty="0" smtClean="0"/>
              <a:t>, таким образом, чтобы  не наносить вред собственному здоровью.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70B3-8423-47CA-A80F-26849595699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первую очередь важно правильно сформулировать</a:t>
            </a:r>
            <a:r>
              <a:rPr lang="ru-RU" baseline="0" dirty="0" smtClean="0"/>
              <a:t> </a:t>
            </a:r>
            <a:r>
              <a:rPr lang="ru-RU" dirty="0" smtClean="0"/>
              <a:t>финансовую</a:t>
            </a:r>
            <a:r>
              <a:rPr lang="ru-RU" baseline="0" dirty="0" smtClean="0"/>
              <a:t> </a:t>
            </a:r>
            <a:r>
              <a:rPr lang="ru-RU" dirty="0" smtClean="0"/>
              <a:t>цель. В данной ситуации</a:t>
            </a:r>
            <a:r>
              <a:rPr lang="ru-RU" baseline="0" dirty="0" smtClean="0"/>
              <a:t> это  будет покупка игровой приставки. </a:t>
            </a:r>
            <a:r>
              <a:rPr lang="ru-RU" dirty="0" smtClean="0"/>
              <a:t>Нужно определить ее параметры: важность, срок достижения и стоимость.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Далее</a:t>
            </a:r>
            <a:r>
              <a:rPr lang="ru-RU" baseline="0" dirty="0" smtClean="0"/>
              <a:t> подсчитать доходы:</a:t>
            </a:r>
            <a:r>
              <a:rPr lang="ru-RU" dirty="0" smtClean="0"/>
              <a:t> карманные деньги и собственный доход (подработки). Так придет понимание, сколько средств есть и сколько необходимо.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Определение источника ресурсов: подработка или экономия. В результате можно выработать план действий со сроками и результатом. Так</a:t>
            </a:r>
            <a:r>
              <a:rPr lang="ru-RU" baseline="0" dirty="0" smtClean="0"/>
              <a:t> в данной ситуации разумно будет откладывать 10% от суммы, которые родители выдают  на обед.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Подумайте, пожалуйста.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ЕСЛИ РОДИТЕЛИ, каждый день дают  своему ребёнку (сын/дочь) по 300 рублей в день, то 10% от этой суммы он сэкономил, то сколько денег за 20 учебных дней останется у сына /дочери.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ОТВЕТ, конечно, хотелось бы услышать.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70B3-8423-47CA-A80F-26849595699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Бывают</a:t>
            </a:r>
            <a:r>
              <a:rPr lang="ru-RU" baseline="0" dirty="0" smtClean="0"/>
              <a:t> и такие ситуации,  когда покупки происходят импульсивно. </a:t>
            </a:r>
          </a:p>
          <a:p>
            <a:pPr algn="l"/>
            <a:r>
              <a:rPr lang="ru-RU" baseline="0" dirty="0" smtClean="0"/>
              <a:t>Рассматривая данную ситуацию можно прийти к выводу, что </a:t>
            </a:r>
            <a:r>
              <a:rPr lang="ru-RU" dirty="0" smtClean="0"/>
              <a:t>Лене важно уважение среди сверстников. </a:t>
            </a:r>
          </a:p>
          <a:p>
            <a:pPr algn="l"/>
            <a:r>
              <a:rPr lang="ru-RU" dirty="0" smtClean="0"/>
              <a:t>Но</a:t>
            </a:r>
            <a:r>
              <a:rPr lang="ru-RU" baseline="0" dirty="0" smtClean="0"/>
              <a:t> при этом </a:t>
            </a:r>
            <a:r>
              <a:rPr lang="ru-RU" dirty="0" smtClean="0"/>
              <a:t> она стала жертвой маркетинговых уловок продавцов.</a:t>
            </a:r>
          </a:p>
          <a:p>
            <a:pPr algn="l"/>
            <a:r>
              <a:rPr lang="ru-RU" dirty="0" smtClean="0"/>
              <a:t>А КТО ОНИ,</a:t>
            </a:r>
            <a:r>
              <a:rPr lang="ru-RU" baseline="0" dirty="0" smtClean="0"/>
              <a:t> эти жертвы 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маркетинга?</a:t>
            </a:r>
          </a:p>
          <a:p>
            <a:pPr algn="l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Хотелось бы отметить,  что в первую очередь это обыкновенные люди, которые могут быть манипулированы или введены в заблуждение маркетинговыми тактиками и стратегиями. </a:t>
            </a:r>
          </a:p>
          <a:p>
            <a:pPr algn="l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могут быть недостаточно информированы или не иметь достаточно уровня критического мышления, чтобы распознать и оценить маркетинговые уловки.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70B3-8423-47CA-A80F-26849595699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Предложим Лене</a:t>
            </a:r>
            <a:r>
              <a:rPr lang="ru-RU" baseline="0" dirty="0" smtClean="0"/>
              <a:t> э</a:t>
            </a:r>
            <a:r>
              <a:rPr lang="ru-RU" dirty="0" smtClean="0"/>
              <a:t>того</a:t>
            </a:r>
            <a:r>
              <a:rPr lang="ru-RU" baseline="0" dirty="0" smtClean="0"/>
              <a:t> </a:t>
            </a:r>
            <a:r>
              <a:rPr lang="ru-RU" dirty="0" smtClean="0"/>
              <a:t> достичь не с помощью дорогостоящей покупки, а с помощью общего хобби. Можно предложить ей с подругами записаться в один танцевальный класс или вместе научиться делать украшения. Так</a:t>
            </a:r>
            <a:r>
              <a:rPr lang="ru-RU" baseline="0" dirty="0" smtClean="0"/>
              <a:t> можно добиться уважения и популярности среди сверстников, но при этом не становиться заложником демонстрационного поведения, которое требует постоянных покупок, что влечет за собой влезание в долги или работы у ненадежных работодателей, обещающих быстрый заработок. </a:t>
            </a:r>
            <a:r>
              <a:rPr lang="ru-RU" dirty="0" smtClean="0"/>
              <a:t>Важно уметь не реагировать на маркетинговые и рекламные акции, а ориентироваться на возможности своего бюджета. Спрашивайте себя, нужна ли вам вещь, невзирая на то, насколько огромная скидка на нее заявлена.</a:t>
            </a:r>
          </a:p>
          <a:p>
            <a:r>
              <a:rPr lang="ru-RU" dirty="0" err="1" smtClean="0"/>
              <a:t>Лайфхак</a:t>
            </a:r>
            <a:r>
              <a:rPr lang="ru-RU" dirty="0" smtClean="0"/>
              <a:t> для подобных</a:t>
            </a:r>
            <a:r>
              <a:rPr lang="ru-RU" baseline="0" dirty="0" smtClean="0"/>
              <a:t> ситуаций, если уйдя из магазина вы вернетесь через два дня, то вещь действительно вам нужна. Так же очень часто в интернет – магазинах стоимость вещи может оказаться значительно ниже, чем в розницу. Поэтому здесь отлично подойдет поговорка: «Семь раз отмерь - один раз отрежь».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70B3-8423-47CA-A80F-26849595699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Очень часто подростки проявляют</a:t>
            </a:r>
            <a:r>
              <a:rPr lang="ru-RU" baseline="0" dirty="0" smtClean="0"/>
              <a:t> желание активно поучаствовать в формировании семейного бюджета. </a:t>
            </a:r>
          </a:p>
          <a:p>
            <a:r>
              <a:rPr lang="ru-RU" baseline="0" dirty="0" smtClean="0"/>
              <a:t>Но из- за небольшого социального опыта легко становятся жертвами мошенников.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70B3-8423-47CA-A80F-26849595699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Схемы с предложением заработка существует уже много лет и сочетают в себе элементы использования фальшивых валютных бирж,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фейковых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сайтов инвестиционных проектов и телефонных мошенничеств и многое другое.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ГЕОГРАФИЯ МОШЕННИЧЕСТВА ОГРОМНА.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Помимо сайтов, ориентированных на россиян,  есть варианты для граждан бывшего СССР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Казахстана, Узбекистана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европейских граждан стран -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Польши, Болгарии, Германии.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После заполнения имени, адреса электронной почты и телефона жертву сразу переадресовывают 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фейковый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ресурс, имитирующий валютную биржу, который зачастую располагается на отдельном домене и обслуживает сразу десятки сайтов-приманок.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Потом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дело вступают телефонные мошенники, которые звонят жертве и рассказывают, как можно зарабатывать, торгуя на бирже с использованием их уникального алгоритма, обеспечивающего пассивный доход.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как молодые люди увлечены таким видом деятельности и  заработками, порой не могут остановиться. А потом 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жертве могут приставить «персонального менеджера», который попытается под различными предлогами уговорить установить на свой компьютер или телефон программу удаленного администрирования. После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благополучного  обмана наступает – фиаско.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70B3-8423-47CA-A80F-26849595699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93B3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93B3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27162" y="1461515"/>
            <a:ext cx="2781300" cy="262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4E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35999" y="1657604"/>
            <a:ext cx="3608070" cy="287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4F9E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93B3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41375"/>
            <a:ext cx="9144000" cy="4800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023" y="358139"/>
            <a:ext cx="782395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93B3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89695" cy="49632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4400" y="1657350"/>
            <a:ext cx="3415029" cy="2526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spcBef>
                <a:spcPts val="100"/>
              </a:spcBef>
            </a:pPr>
            <a:r>
              <a:rPr sz="4000" b="1" spc="145" dirty="0">
                <a:solidFill>
                  <a:srgbClr val="FFFFFF"/>
                </a:solidFill>
                <a:latin typeface="Trebuchet MS"/>
                <a:cs typeface="Trebuchet MS"/>
              </a:rPr>
              <a:t>Как</a:t>
            </a:r>
            <a:endParaRPr sz="4000">
              <a:latin typeface="Trebuchet MS"/>
              <a:cs typeface="Trebuchet MS"/>
            </a:endParaRPr>
          </a:p>
          <a:p>
            <a:pPr marL="12700" marR="5080" algn="just">
              <a:spcBef>
                <a:spcPts val="440"/>
              </a:spcBef>
            </a:pPr>
            <a:r>
              <a:rPr sz="4000" b="1" spc="60" dirty="0">
                <a:solidFill>
                  <a:srgbClr val="FFFFFF"/>
                </a:solidFill>
                <a:latin typeface="Trebuchet MS"/>
                <a:cs typeface="Trebuchet MS"/>
              </a:rPr>
              <a:t>не </a:t>
            </a:r>
            <a:r>
              <a:rPr sz="4000" b="1" spc="100" dirty="0">
                <a:solidFill>
                  <a:srgbClr val="FFFFFF"/>
                </a:solidFill>
                <a:latin typeface="Trebuchet MS"/>
                <a:cs typeface="Trebuchet MS"/>
              </a:rPr>
              <a:t>ссориться </a:t>
            </a:r>
            <a:r>
              <a:rPr sz="4000" b="1" spc="-1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8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4000" b="1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70" dirty="0">
                <a:solidFill>
                  <a:srgbClr val="FFFFFF"/>
                </a:solidFill>
                <a:latin typeface="Trebuchet MS"/>
                <a:cs typeface="Trebuchet MS"/>
              </a:rPr>
              <a:t>семье</a:t>
            </a:r>
            <a:r>
              <a:rPr sz="4000" b="1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100" dirty="0">
                <a:solidFill>
                  <a:srgbClr val="FFFFFF"/>
                </a:solidFill>
                <a:latin typeface="Trebuchet MS"/>
                <a:cs typeface="Trebuchet MS"/>
              </a:rPr>
              <a:t>из-за </a:t>
            </a:r>
            <a:r>
              <a:rPr sz="4000" b="1" spc="-1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15" dirty="0">
                <a:solidFill>
                  <a:srgbClr val="FFFFFF"/>
                </a:solidFill>
                <a:latin typeface="Trebuchet MS"/>
                <a:cs typeface="Trebuchet MS"/>
              </a:rPr>
              <a:t>денег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" y="4809"/>
            <a:ext cx="4509770" cy="1587500"/>
            <a:chOff x="6" y="4809"/>
            <a:chExt cx="4509770" cy="15875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" y="4809"/>
              <a:ext cx="1778125" cy="15874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2781" y="439266"/>
              <a:ext cx="2496816" cy="30217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4969" y="309952"/>
            <a:ext cx="492326" cy="51911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767092" y="442059"/>
            <a:ext cx="549275" cy="263525"/>
          </a:xfrm>
          <a:custGeom>
            <a:avLst/>
            <a:gdLst/>
            <a:ahLst/>
            <a:cxnLst/>
            <a:rect l="l" t="t" r="r" b="b"/>
            <a:pathLst>
              <a:path w="549275" h="263525">
                <a:moveTo>
                  <a:pt x="10430" y="5364"/>
                </a:moveTo>
                <a:lnTo>
                  <a:pt x="0" y="5364"/>
                </a:lnTo>
                <a:lnTo>
                  <a:pt x="0" y="95138"/>
                </a:lnTo>
                <a:lnTo>
                  <a:pt x="12219" y="95138"/>
                </a:lnTo>
                <a:lnTo>
                  <a:pt x="12219" y="30121"/>
                </a:lnTo>
                <a:lnTo>
                  <a:pt x="25008" y="30121"/>
                </a:lnTo>
                <a:lnTo>
                  <a:pt x="10430" y="5364"/>
                </a:lnTo>
                <a:close/>
              </a:path>
              <a:path w="549275" h="263525">
                <a:moveTo>
                  <a:pt x="94710" y="29726"/>
                </a:moveTo>
                <a:lnTo>
                  <a:pt x="82456" y="29726"/>
                </a:lnTo>
                <a:lnTo>
                  <a:pt x="82586" y="95138"/>
                </a:lnTo>
                <a:lnTo>
                  <a:pt x="94805" y="95138"/>
                </a:lnTo>
                <a:lnTo>
                  <a:pt x="94710" y="29726"/>
                </a:lnTo>
                <a:close/>
              </a:path>
              <a:path w="549275" h="263525">
                <a:moveTo>
                  <a:pt x="25008" y="30121"/>
                </a:moveTo>
                <a:lnTo>
                  <a:pt x="12219" y="30121"/>
                </a:lnTo>
                <a:lnTo>
                  <a:pt x="44403" y="84232"/>
                </a:lnTo>
                <a:lnTo>
                  <a:pt x="50272" y="84232"/>
                </a:lnTo>
                <a:lnTo>
                  <a:pt x="59581" y="68466"/>
                </a:lnTo>
                <a:lnTo>
                  <a:pt x="47588" y="68466"/>
                </a:lnTo>
                <a:lnTo>
                  <a:pt x="25008" y="30121"/>
                </a:lnTo>
                <a:close/>
              </a:path>
              <a:path w="549275" h="263525">
                <a:moveTo>
                  <a:pt x="94674" y="5364"/>
                </a:moveTo>
                <a:lnTo>
                  <a:pt x="84222" y="5364"/>
                </a:lnTo>
                <a:lnTo>
                  <a:pt x="47588" y="68466"/>
                </a:lnTo>
                <a:lnTo>
                  <a:pt x="59581" y="68466"/>
                </a:lnTo>
                <a:lnTo>
                  <a:pt x="82456" y="29726"/>
                </a:lnTo>
                <a:lnTo>
                  <a:pt x="94710" y="29726"/>
                </a:lnTo>
                <a:lnTo>
                  <a:pt x="94674" y="5364"/>
                </a:lnTo>
                <a:close/>
              </a:path>
              <a:path w="549275" h="263525">
                <a:moveTo>
                  <a:pt x="132706" y="27175"/>
                </a:moveTo>
                <a:lnTo>
                  <a:pt x="120464" y="27175"/>
                </a:lnTo>
                <a:lnTo>
                  <a:pt x="120464" y="95138"/>
                </a:lnTo>
                <a:lnTo>
                  <a:pt x="131679" y="95138"/>
                </a:lnTo>
                <a:lnTo>
                  <a:pt x="147069" y="76668"/>
                </a:lnTo>
                <a:lnTo>
                  <a:pt x="132706" y="76668"/>
                </a:lnTo>
                <a:lnTo>
                  <a:pt x="132706" y="27175"/>
                </a:lnTo>
                <a:close/>
              </a:path>
              <a:path w="549275" h="263525">
                <a:moveTo>
                  <a:pt x="185115" y="45645"/>
                </a:moveTo>
                <a:lnTo>
                  <a:pt x="172919" y="45645"/>
                </a:lnTo>
                <a:lnTo>
                  <a:pt x="172919" y="95138"/>
                </a:lnTo>
                <a:lnTo>
                  <a:pt x="185115" y="95138"/>
                </a:lnTo>
                <a:lnTo>
                  <a:pt x="185115" y="45645"/>
                </a:lnTo>
                <a:close/>
              </a:path>
              <a:path w="549275" h="263525">
                <a:moveTo>
                  <a:pt x="185115" y="27175"/>
                </a:moveTo>
                <a:lnTo>
                  <a:pt x="174053" y="27175"/>
                </a:lnTo>
                <a:lnTo>
                  <a:pt x="132706" y="76668"/>
                </a:lnTo>
                <a:lnTo>
                  <a:pt x="147069" y="76668"/>
                </a:lnTo>
                <a:lnTo>
                  <a:pt x="172919" y="45645"/>
                </a:lnTo>
                <a:lnTo>
                  <a:pt x="185115" y="45645"/>
                </a:lnTo>
                <a:lnTo>
                  <a:pt x="185115" y="27175"/>
                </a:lnTo>
                <a:close/>
              </a:path>
              <a:path w="549275" h="263525">
                <a:moveTo>
                  <a:pt x="221052" y="27175"/>
                </a:moveTo>
                <a:lnTo>
                  <a:pt x="208833" y="27175"/>
                </a:lnTo>
                <a:lnTo>
                  <a:pt x="208833" y="95138"/>
                </a:lnTo>
                <a:lnTo>
                  <a:pt x="221052" y="95138"/>
                </a:lnTo>
                <a:lnTo>
                  <a:pt x="221052" y="66664"/>
                </a:lnTo>
                <a:lnTo>
                  <a:pt x="271694" y="66664"/>
                </a:lnTo>
                <a:lnTo>
                  <a:pt x="271694" y="56023"/>
                </a:lnTo>
                <a:lnTo>
                  <a:pt x="221052" y="56023"/>
                </a:lnTo>
                <a:lnTo>
                  <a:pt x="221052" y="27175"/>
                </a:lnTo>
                <a:close/>
              </a:path>
              <a:path w="549275" h="263525">
                <a:moveTo>
                  <a:pt x="271694" y="66664"/>
                </a:moveTo>
                <a:lnTo>
                  <a:pt x="259454" y="66664"/>
                </a:lnTo>
                <a:lnTo>
                  <a:pt x="259454" y="95138"/>
                </a:lnTo>
                <a:lnTo>
                  <a:pt x="271694" y="95138"/>
                </a:lnTo>
                <a:lnTo>
                  <a:pt x="271694" y="66664"/>
                </a:lnTo>
                <a:close/>
              </a:path>
              <a:path w="549275" h="263525">
                <a:moveTo>
                  <a:pt x="271694" y="27175"/>
                </a:moveTo>
                <a:lnTo>
                  <a:pt x="259454" y="27175"/>
                </a:lnTo>
                <a:lnTo>
                  <a:pt x="259454" y="56023"/>
                </a:lnTo>
                <a:lnTo>
                  <a:pt x="271694" y="56023"/>
                </a:lnTo>
                <a:lnTo>
                  <a:pt x="271694" y="27175"/>
                </a:lnTo>
                <a:close/>
              </a:path>
              <a:path w="549275" h="263525">
                <a:moveTo>
                  <a:pt x="340753" y="0"/>
                </a:moveTo>
                <a:lnTo>
                  <a:pt x="328773" y="0"/>
                </a:lnTo>
                <a:lnTo>
                  <a:pt x="328773" y="26537"/>
                </a:lnTo>
                <a:lnTo>
                  <a:pt x="319763" y="27544"/>
                </a:lnTo>
                <a:lnTo>
                  <a:pt x="289727" y="53573"/>
                </a:lnTo>
                <a:lnTo>
                  <a:pt x="289085" y="61036"/>
                </a:lnTo>
                <a:lnTo>
                  <a:pt x="289727" y="68559"/>
                </a:lnTo>
                <a:lnTo>
                  <a:pt x="319831" y="95016"/>
                </a:lnTo>
                <a:lnTo>
                  <a:pt x="328773" y="96038"/>
                </a:lnTo>
                <a:lnTo>
                  <a:pt x="328773" y="120004"/>
                </a:lnTo>
                <a:lnTo>
                  <a:pt x="340753" y="120004"/>
                </a:lnTo>
                <a:lnTo>
                  <a:pt x="340753" y="96038"/>
                </a:lnTo>
                <a:lnTo>
                  <a:pt x="349693" y="95011"/>
                </a:lnTo>
                <a:lnTo>
                  <a:pt x="357567" y="92982"/>
                </a:lnTo>
                <a:lnTo>
                  <a:pt x="364382" y="89948"/>
                </a:lnTo>
                <a:lnTo>
                  <a:pt x="370144" y="85902"/>
                </a:lnTo>
                <a:lnTo>
                  <a:pt x="370728" y="85265"/>
                </a:lnTo>
                <a:lnTo>
                  <a:pt x="340753" y="85265"/>
                </a:lnTo>
                <a:lnTo>
                  <a:pt x="340753" y="85133"/>
                </a:lnTo>
                <a:lnTo>
                  <a:pt x="328773" y="85133"/>
                </a:lnTo>
                <a:lnTo>
                  <a:pt x="319610" y="84540"/>
                </a:lnTo>
                <a:lnTo>
                  <a:pt x="312693" y="82186"/>
                </a:lnTo>
                <a:lnTo>
                  <a:pt x="303442" y="73986"/>
                </a:lnTo>
                <a:lnTo>
                  <a:pt x="301279" y="68559"/>
                </a:lnTo>
                <a:lnTo>
                  <a:pt x="301320" y="53573"/>
                </a:lnTo>
                <a:lnTo>
                  <a:pt x="303442" y="48371"/>
                </a:lnTo>
                <a:lnTo>
                  <a:pt x="312628" y="40346"/>
                </a:lnTo>
                <a:lnTo>
                  <a:pt x="319523" y="38037"/>
                </a:lnTo>
                <a:lnTo>
                  <a:pt x="328773" y="37443"/>
                </a:lnTo>
                <a:lnTo>
                  <a:pt x="371009" y="37443"/>
                </a:lnTo>
                <a:lnTo>
                  <a:pt x="370144" y="36520"/>
                </a:lnTo>
                <a:lnTo>
                  <a:pt x="364382" y="32533"/>
                </a:lnTo>
                <a:lnTo>
                  <a:pt x="357567" y="29542"/>
                </a:lnTo>
                <a:lnTo>
                  <a:pt x="349651" y="27539"/>
                </a:lnTo>
                <a:lnTo>
                  <a:pt x="340753" y="26537"/>
                </a:lnTo>
                <a:lnTo>
                  <a:pt x="340753" y="0"/>
                </a:lnTo>
                <a:close/>
              </a:path>
              <a:path w="549275" h="263525">
                <a:moveTo>
                  <a:pt x="371009" y="37443"/>
                </a:moveTo>
                <a:lnTo>
                  <a:pt x="340753" y="37443"/>
                </a:lnTo>
                <a:lnTo>
                  <a:pt x="349895" y="38037"/>
                </a:lnTo>
                <a:lnTo>
                  <a:pt x="356811" y="40346"/>
                </a:lnTo>
                <a:lnTo>
                  <a:pt x="361481" y="44369"/>
                </a:lnTo>
                <a:lnTo>
                  <a:pt x="366151" y="48284"/>
                </a:lnTo>
                <a:lnTo>
                  <a:pt x="368370" y="53573"/>
                </a:lnTo>
                <a:lnTo>
                  <a:pt x="340753" y="85265"/>
                </a:lnTo>
                <a:lnTo>
                  <a:pt x="370728" y="85265"/>
                </a:lnTo>
                <a:lnTo>
                  <a:pt x="374700" y="80935"/>
                </a:lnTo>
                <a:lnTo>
                  <a:pt x="377960" y="75134"/>
                </a:lnTo>
                <a:lnTo>
                  <a:pt x="379902" y="68559"/>
                </a:lnTo>
                <a:lnTo>
                  <a:pt x="380573" y="61036"/>
                </a:lnTo>
                <a:lnTo>
                  <a:pt x="379945" y="53934"/>
                </a:lnTo>
                <a:lnTo>
                  <a:pt x="379899" y="53573"/>
                </a:lnTo>
                <a:lnTo>
                  <a:pt x="377960" y="47087"/>
                </a:lnTo>
                <a:lnTo>
                  <a:pt x="374700" y="41380"/>
                </a:lnTo>
                <a:lnTo>
                  <a:pt x="371009" y="37443"/>
                </a:lnTo>
                <a:close/>
              </a:path>
              <a:path w="549275" h="263525">
                <a:moveTo>
                  <a:pt x="340753" y="37443"/>
                </a:moveTo>
                <a:lnTo>
                  <a:pt x="328773" y="37443"/>
                </a:lnTo>
                <a:lnTo>
                  <a:pt x="328773" y="85133"/>
                </a:lnTo>
                <a:lnTo>
                  <a:pt x="340753" y="85133"/>
                </a:lnTo>
                <a:lnTo>
                  <a:pt x="340753" y="37443"/>
                </a:lnTo>
                <a:close/>
              </a:path>
              <a:path w="549275" h="263525">
                <a:moveTo>
                  <a:pt x="410072" y="27175"/>
                </a:moveTo>
                <a:lnTo>
                  <a:pt x="397832" y="27175"/>
                </a:lnTo>
                <a:lnTo>
                  <a:pt x="397832" y="95138"/>
                </a:lnTo>
                <a:lnTo>
                  <a:pt x="409047" y="95138"/>
                </a:lnTo>
                <a:lnTo>
                  <a:pt x="424428" y="76668"/>
                </a:lnTo>
                <a:lnTo>
                  <a:pt x="410072" y="76668"/>
                </a:lnTo>
                <a:lnTo>
                  <a:pt x="410072" y="27175"/>
                </a:lnTo>
                <a:close/>
              </a:path>
              <a:path w="549275" h="263525">
                <a:moveTo>
                  <a:pt x="462461" y="45645"/>
                </a:moveTo>
                <a:lnTo>
                  <a:pt x="450264" y="45645"/>
                </a:lnTo>
                <a:lnTo>
                  <a:pt x="450264" y="95138"/>
                </a:lnTo>
                <a:lnTo>
                  <a:pt x="462461" y="95138"/>
                </a:lnTo>
                <a:lnTo>
                  <a:pt x="462461" y="45645"/>
                </a:lnTo>
                <a:close/>
              </a:path>
              <a:path w="549275" h="263525">
                <a:moveTo>
                  <a:pt x="462461" y="27175"/>
                </a:moveTo>
                <a:lnTo>
                  <a:pt x="451398" y="27175"/>
                </a:lnTo>
                <a:lnTo>
                  <a:pt x="410072" y="76668"/>
                </a:lnTo>
                <a:lnTo>
                  <a:pt x="424428" y="76668"/>
                </a:lnTo>
                <a:lnTo>
                  <a:pt x="450264" y="45645"/>
                </a:lnTo>
                <a:lnTo>
                  <a:pt x="462461" y="45645"/>
                </a:lnTo>
                <a:lnTo>
                  <a:pt x="462461" y="27175"/>
                </a:lnTo>
                <a:close/>
              </a:path>
              <a:path w="549275" h="263525">
                <a:moveTo>
                  <a:pt x="498397" y="27175"/>
                </a:moveTo>
                <a:lnTo>
                  <a:pt x="486178" y="27175"/>
                </a:lnTo>
                <a:lnTo>
                  <a:pt x="486178" y="95138"/>
                </a:lnTo>
                <a:lnTo>
                  <a:pt x="498397" y="95138"/>
                </a:lnTo>
                <a:lnTo>
                  <a:pt x="498397" y="66664"/>
                </a:lnTo>
                <a:lnTo>
                  <a:pt x="549040" y="66664"/>
                </a:lnTo>
                <a:lnTo>
                  <a:pt x="549040" y="56023"/>
                </a:lnTo>
                <a:lnTo>
                  <a:pt x="498397" y="56023"/>
                </a:lnTo>
                <a:lnTo>
                  <a:pt x="498397" y="27175"/>
                </a:lnTo>
                <a:close/>
              </a:path>
              <a:path w="549275" h="263525">
                <a:moveTo>
                  <a:pt x="549040" y="66664"/>
                </a:moveTo>
                <a:lnTo>
                  <a:pt x="536821" y="66664"/>
                </a:lnTo>
                <a:lnTo>
                  <a:pt x="536821" y="95138"/>
                </a:lnTo>
                <a:lnTo>
                  <a:pt x="549040" y="95138"/>
                </a:lnTo>
                <a:lnTo>
                  <a:pt x="549040" y="66664"/>
                </a:lnTo>
                <a:close/>
              </a:path>
              <a:path w="549275" h="263525">
                <a:moveTo>
                  <a:pt x="549040" y="27175"/>
                </a:moveTo>
                <a:lnTo>
                  <a:pt x="536821" y="27175"/>
                </a:lnTo>
                <a:lnTo>
                  <a:pt x="536821" y="56023"/>
                </a:lnTo>
                <a:lnTo>
                  <a:pt x="549040" y="56023"/>
                </a:lnTo>
                <a:lnTo>
                  <a:pt x="549040" y="27175"/>
                </a:lnTo>
                <a:close/>
              </a:path>
              <a:path w="549275" h="263525">
                <a:moveTo>
                  <a:pt x="34758" y="172883"/>
                </a:moveTo>
                <a:lnTo>
                  <a:pt x="0" y="172883"/>
                </a:lnTo>
                <a:lnTo>
                  <a:pt x="0" y="262656"/>
                </a:lnTo>
                <a:lnTo>
                  <a:pt x="12721" y="262656"/>
                </a:lnTo>
                <a:lnTo>
                  <a:pt x="12721" y="235458"/>
                </a:lnTo>
                <a:lnTo>
                  <a:pt x="34758" y="235458"/>
                </a:lnTo>
                <a:lnTo>
                  <a:pt x="65312" y="224311"/>
                </a:lnTo>
                <a:lnTo>
                  <a:pt x="12721" y="224311"/>
                </a:lnTo>
                <a:lnTo>
                  <a:pt x="12721" y="184053"/>
                </a:lnTo>
                <a:lnTo>
                  <a:pt x="65339" y="184053"/>
                </a:lnTo>
                <a:lnTo>
                  <a:pt x="61967" y="181216"/>
                </a:lnTo>
                <a:lnTo>
                  <a:pt x="56547" y="177576"/>
                </a:lnTo>
                <a:lnTo>
                  <a:pt x="50204" y="174972"/>
                </a:lnTo>
                <a:lnTo>
                  <a:pt x="42940" y="173406"/>
                </a:lnTo>
                <a:lnTo>
                  <a:pt x="34758" y="172883"/>
                </a:lnTo>
                <a:close/>
              </a:path>
              <a:path w="549275" h="263525">
                <a:moveTo>
                  <a:pt x="65339" y="184053"/>
                </a:moveTo>
                <a:lnTo>
                  <a:pt x="42395" y="184053"/>
                </a:lnTo>
                <a:lnTo>
                  <a:pt x="48548" y="185812"/>
                </a:lnTo>
                <a:lnTo>
                  <a:pt x="52802" y="189307"/>
                </a:lnTo>
                <a:lnTo>
                  <a:pt x="57035" y="192716"/>
                </a:lnTo>
                <a:lnTo>
                  <a:pt x="59174" y="197684"/>
                </a:lnTo>
                <a:lnTo>
                  <a:pt x="59174" y="210679"/>
                </a:lnTo>
                <a:lnTo>
                  <a:pt x="57035" y="215670"/>
                </a:lnTo>
                <a:lnTo>
                  <a:pt x="52802" y="219188"/>
                </a:lnTo>
                <a:lnTo>
                  <a:pt x="48548" y="222596"/>
                </a:lnTo>
                <a:lnTo>
                  <a:pt x="42395" y="224311"/>
                </a:lnTo>
                <a:lnTo>
                  <a:pt x="65312" y="224311"/>
                </a:lnTo>
                <a:lnTo>
                  <a:pt x="68578" y="221562"/>
                </a:lnTo>
                <a:lnTo>
                  <a:pt x="71894" y="213911"/>
                </a:lnTo>
                <a:lnTo>
                  <a:pt x="71894" y="194430"/>
                </a:lnTo>
                <a:lnTo>
                  <a:pt x="68578" y="186778"/>
                </a:lnTo>
                <a:lnTo>
                  <a:pt x="65339" y="184053"/>
                </a:lnTo>
                <a:close/>
              </a:path>
              <a:path w="549275" h="263525">
                <a:moveTo>
                  <a:pt x="122886" y="194057"/>
                </a:moveTo>
                <a:lnTo>
                  <a:pt x="109490" y="194057"/>
                </a:lnTo>
                <a:lnTo>
                  <a:pt x="103468" y="195530"/>
                </a:lnTo>
                <a:lnTo>
                  <a:pt x="98122" y="198542"/>
                </a:lnTo>
                <a:lnTo>
                  <a:pt x="92776" y="201423"/>
                </a:lnTo>
                <a:lnTo>
                  <a:pt x="88587" y="205534"/>
                </a:lnTo>
                <a:lnTo>
                  <a:pt x="85531" y="210832"/>
                </a:lnTo>
                <a:lnTo>
                  <a:pt x="82565" y="216066"/>
                </a:lnTo>
                <a:lnTo>
                  <a:pt x="81080" y="222002"/>
                </a:lnTo>
                <a:lnTo>
                  <a:pt x="81080" y="235325"/>
                </a:lnTo>
                <a:lnTo>
                  <a:pt x="109490" y="263404"/>
                </a:lnTo>
                <a:lnTo>
                  <a:pt x="122886" y="263404"/>
                </a:lnTo>
                <a:lnTo>
                  <a:pt x="128865" y="261908"/>
                </a:lnTo>
                <a:lnTo>
                  <a:pt x="139470" y="255927"/>
                </a:lnTo>
                <a:lnTo>
                  <a:pt x="142789" y="252652"/>
                </a:lnTo>
                <a:lnTo>
                  <a:pt x="111867" y="252652"/>
                </a:lnTo>
                <a:lnTo>
                  <a:pt x="107962" y="251663"/>
                </a:lnTo>
                <a:lnTo>
                  <a:pt x="93431" y="233370"/>
                </a:lnTo>
                <a:lnTo>
                  <a:pt x="93431" y="223959"/>
                </a:lnTo>
                <a:lnTo>
                  <a:pt x="111867" y="204830"/>
                </a:lnTo>
                <a:lnTo>
                  <a:pt x="142923" y="204830"/>
                </a:lnTo>
                <a:lnTo>
                  <a:pt x="139470" y="201423"/>
                </a:lnTo>
                <a:lnTo>
                  <a:pt x="134123" y="198542"/>
                </a:lnTo>
                <a:lnTo>
                  <a:pt x="128865" y="195530"/>
                </a:lnTo>
                <a:lnTo>
                  <a:pt x="122886" y="194057"/>
                </a:lnTo>
                <a:close/>
              </a:path>
              <a:path w="549275" h="263525">
                <a:moveTo>
                  <a:pt x="142923" y="204830"/>
                </a:moveTo>
                <a:lnTo>
                  <a:pt x="120509" y="204830"/>
                </a:lnTo>
                <a:lnTo>
                  <a:pt x="124371" y="205798"/>
                </a:lnTo>
                <a:lnTo>
                  <a:pt x="127774" y="207777"/>
                </a:lnTo>
                <a:lnTo>
                  <a:pt x="131244" y="209734"/>
                </a:lnTo>
                <a:lnTo>
                  <a:pt x="133971" y="212548"/>
                </a:lnTo>
                <a:lnTo>
                  <a:pt x="135912" y="216220"/>
                </a:lnTo>
                <a:lnTo>
                  <a:pt x="137877" y="219803"/>
                </a:lnTo>
                <a:lnTo>
                  <a:pt x="138836" y="223959"/>
                </a:lnTo>
                <a:lnTo>
                  <a:pt x="138836" y="233370"/>
                </a:lnTo>
                <a:lnTo>
                  <a:pt x="120509" y="252652"/>
                </a:lnTo>
                <a:lnTo>
                  <a:pt x="142789" y="252652"/>
                </a:lnTo>
                <a:lnTo>
                  <a:pt x="143636" y="251816"/>
                </a:lnTo>
                <a:lnTo>
                  <a:pt x="149637" y="241306"/>
                </a:lnTo>
                <a:lnTo>
                  <a:pt x="151187" y="235325"/>
                </a:lnTo>
                <a:lnTo>
                  <a:pt x="151187" y="222002"/>
                </a:lnTo>
                <a:lnTo>
                  <a:pt x="149637" y="216066"/>
                </a:lnTo>
                <a:lnTo>
                  <a:pt x="146604" y="210832"/>
                </a:lnTo>
                <a:lnTo>
                  <a:pt x="143636" y="205534"/>
                </a:lnTo>
                <a:lnTo>
                  <a:pt x="142923" y="204830"/>
                </a:lnTo>
                <a:close/>
              </a:path>
              <a:path w="549275" h="263525">
                <a:moveTo>
                  <a:pt x="204316" y="194057"/>
                </a:moveTo>
                <a:lnTo>
                  <a:pt x="191334" y="194057"/>
                </a:lnTo>
                <a:lnTo>
                  <a:pt x="185202" y="195530"/>
                </a:lnTo>
                <a:lnTo>
                  <a:pt x="179769" y="198542"/>
                </a:lnTo>
                <a:lnTo>
                  <a:pt x="174424" y="201423"/>
                </a:lnTo>
                <a:lnTo>
                  <a:pt x="170234" y="205534"/>
                </a:lnTo>
                <a:lnTo>
                  <a:pt x="167180" y="210832"/>
                </a:lnTo>
                <a:lnTo>
                  <a:pt x="164104" y="216066"/>
                </a:lnTo>
                <a:lnTo>
                  <a:pt x="162576" y="222002"/>
                </a:lnTo>
                <a:lnTo>
                  <a:pt x="162576" y="235325"/>
                </a:lnTo>
                <a:lnTo>
                  <a:pt x="191334" y="263404"/>
                </a:lnTo>
                <a:lnTo>
                  <a:pt x="204316" y="263404"/>
                </a:lnTo>
                <a:lnTo>
                  <a:pt x="209749" y="262172"/>
                </a:lnTo>
                <a:lnTo>
                  <a:pt x="219350" y="257138"/>
                </a:lnTo>
                <a:lnTo>
                  <a:pt x="223060" y="253488"/>
                </a:lnTo>
                <a:lnTo>
                  <a:pt x="223535" y="252652"/>
                </a:lnTo>
                <a:lnTo>
                  <a:pt x="193668" y="252652"/>
                </a:lnTo>
                <a:lnTo>
                  <a:pt x="189675" y="251663"/>
                </a:lnTo>
                <a:lnTo>
                  <a:pt x="174925" y="233457"/>
                </a:lnTo>
                <a:lnTo>
                  <a:pt x="174925" y="223959"/>
                </a:lnTo>
                <a:lnTo>
                  <a:pt x="193668" y="204830"/>
                </a:lnTo>
                <a:lnTo>
                  <a:pt x="223629" y="204830"/>
                </a:lnTo>
                <a:lnTo>
                  <a:pt x="223060" y="203819"/>
                </a:lnTo>
                <a:lnTo>
                  <a:pt x="219350" y="200235"/>
                </a:lnTo>
                <a:lnTo>
                  <a:pt x="214506" y="197773"/>
                </a:lnTo>
                <a:lnTo>
                  <a:pt x="209749" y="195287"/>
                </a:lnTo>
                <a:lnTo>
                  <a:pt x="204316" y="194057"/>
                </a:lnTo>
                <a:close/>
              </a:path>
              <a:path w="549275" h="263525">
                <a:moveTo>
                  <a:pt x="216427" y="242911"/>
                </a:moveTo>
                <a:lnTo>
                  <a:pt x="201917" y="252652"/>
                </a:lnTo>
                <a:lnTo>
                  <a:pt x="223535" y="252652"/>
                </a:lnTo>
                <a:lnTo>
                  <a:pt x="225722" y="248804"/>
                </a:lnTo>
                <a:lnTo>
                  <a:pt x="216427" y="242911"/>
                </a:lnTo>
                <a:close/>
              </a:path>
              <a:path w="549275" h="263525">
                <a:moveTo>
                  <a:pt x="223629" y="204830"/>
                </a:moveTo>
                <a:lnTo>
                  <a:pt x="201917" y="204830"/>
                </a:lnTo>
                <a:lnTo>
                  <a:pt x="205385" y="205621"/>
                </a:lnTo>
                <a:lnTo>
                  <a:pt x="211648" y="208875"/>
                </a:lnTo>
                <a:lnTo>
                  <a:pt x="214288" y="211316"/>
                </a:lnTo>
                <a:lnTo>
                  <a:pt x="216427" y="214570"/>
                </a:lnTo>
                <a:lnTo>
                  <a:pt x="225722" y="208546"/>
                </a:lnTo>
                <a:lnTo>
                  <a:pt x="223629" y="204830"/>
                </a:lnTo>
                <a:close/>
              </a:path>
              <a:path w="549275" h="263525">
                <a:moveTo>
                  <a:pt x="276015" y="194057"/>
                </a:moveTo>
                <a:lnTo>
                  <a:pt x="263055" y="194057"/>
                </a:lnTo>
                <a:lnTo>
                  <a:pt x="256901" y="195530"/>
                </a:lnTo>
                <a:lnTo>
                  <a:pt x="251468" y="198542"/>
                </a:lnTo>
                <a:lnTo>
                  <a:pt x="246122" y="201423"/>
                </a:lnTo>
                <a:lnTo>
                  <a:pt x="241912" y="205534"/>
                </a:lnTo>
                <a:lnTo>
                  <a:pt x="238878" y="210832"/>
                </a:lnTo>
                <a:lnTo>
                  <a:pt x="235802" y="216066"/>
                </a:lnTo>
                <a:lnTo>
                  <a:pt x="234274" y="222002"/>
                </a:lnTo>
                <a:lnTo>
                  <a:pt x="234274" y="235325"/>
                </a:lnTo>
                <a:lnTo>
                  <a:pt x="263055" y="263404"/>
                </a:lnTo>
                <a:lnTo>
                  <a:pt x="276015" y="263404"/>
                </a:lnTo>
                <a:lnTo>
                  <a:pt x="281448" y="262172"/>
                </a:lnTo>
                <a:lnTo>
                  <a:pt x="291048" y="257138"/>
                </a:lnTo>
                <a:lnTo>
                  <a:pt x="294779" y="253488"/>
                </a:lnTo>
                <a:lnTo>
                  <a:pt x="295246" y="252652"/>
                </a:lnTo>
                <a:lnTo>
                  <a:pt x="265367" y="252652"/>
                </a:lnTo>
                <a:lnTo>
                  <a:pt x="261374" y="251663"/>
                </a:lnTo>
                <a:lnTo>
                  <a:pt x="246646" y="233457"/>
                </a:lnTo>
                <a:lnTo>
                  <a:pt x="246646" y="223959"/>
                </a:lnTo>
                <a:lnTo>
                  <a:pt x="265367" y="204830"/>
                </a:lnTo>
                <a:lnTo>
                  <a:pt x="295339" y="204830"/>
                </a:lnTo>
                <a:lnTo>
                  <a:pt x="294779" y="203819"/>
                </a:lnTo>
                <a:lnTo>
                  <a:pt x="291048" y="200235"/>
                </a:lnTo>
                <a:lnTo>
                  <a:pt x="286204" y="197773"/>
                </a:lnTo>
                <a:lnTo>
                  <a:pt x="281448" y="195287"/>
                </a:lnTo>
                <a:lnTo>
                  <a:pt x="276015" y="194057"/>
                </a:lnTo>
                <a:close/>
              </a:path>
              <a:path w="549275" h="263525">
                <a:moveTo>
                  <a:pt x="288124" y="242911"/>
                </a:moveTo>
                <a:lnTo>
                  <a:pt x="273615" y="252652"/>
                </a:lnTo>
                <a:lnTo>
                  <a:pt x="295246" y="252652"/>
                </a:lnTo>
                <a:lnTo>
                  <a:pt x="297398" y="248804"/>
                </a:lnTo>
                <a:lnTo>
                  <a:pt x="288124" y="242911"/>
                </a:lnTo>
                <a:close/>
              </a:path>
              <a:path w="549275" h="263525">
                <a:moveTo>
                  <a:pt x="295339" y="204830"/>
                </a:moveTo>
                <a:lnTo>
                  <a:pt x="273615" y="204830"/>
                </a:lnTo>
                <a:lnTo>
                  <a:pt x="277084" y="205621"/>
                </a:lnTo>
                <a:lnTo>
                  <a:pt x="280248" y="207248"/>
                </a:lnTo>
                <a:lnTo>
                  <a:pt x="283345" y="208875"/>
                </a:lnTo>
                <a:lnTo>
                  <a:pt x="285986" y="211316"/>
                </a:lnTo>
                <a:lnTo>
                  <a:pt x="288124" y="214570"/>
                </a:lnTo>
                <a:lnTo>
                  <a:pt x="297398" y="208546"/>
                </a:lnTo>
                <a:lnTo>
                  <a:pt x="295339" y="204830"/>
                </a:lnTo>
                <a:close/>
              </a:path>
              <a:path w="549275" h="263525">
                <a:moveTo>
                  <a:pt x="325436" y="194694"/>
                </a:moveTo>
                <a:lnTo>
                  <a:pt x="313217" y="194694"/>
                </a:lnTo>
                <a:lnTo>
                  <a:pt x="313217" y="262656"/>
                </a:lnTo>
                <a:lnTo>
                  <a:pt x="324410" y="262656"/>
                </a:lnTo>
                <a:lnTo>
                  <a:pt x="339810" y="244165"/>
                </a:lnTo>
                <a:lnTo>
                  <a:pt x="325436" y="244165"/>
                </a:lnTo>
                <a:lnTo>
                  <a:pt x="325436" y="194694"/>
                </a:lnTo>
                <a:close/>
              </a:path>
              <a:path w="549275" h="263525">
                <a:moveTo>
                  <a:pt x="377846" y="213141"/>
                </a:moveTo>
                <a:lnTo>
                  <a:pt x="365649" y="213141"/>
                </a:lnTo>
                <a:lnTo>
                  <a:pt x="365649" y="262656"/>
                </a:lnTo>
                <a:lnTo>
                  <a:pt x="377846" y="262656"/>
                </a:lnTo>
                <a:lnTo>
                  <a:pt x="377846" y="213141"/>
                </a:lnTo>
                <a:close/>
              </a:path>
              <a:path w="549275" h="263525">
                <a:moveTo>
                  <a:pt x="377846" y="194694"/>
                </a:moveTo>
                <a:lnTo>
                  <a:pt x="366783" y="194694"/>
                </a:lnTo>
                <a:lnTo>
                  <a:pt x="325436" y="244165"/>
                </a:lnTo>
                <a:lnTo>
                  <a:pt x="339810" y="244165"/>
                </a:lnTo>
                <a:lnTo>
                  <a:pt x="365649" y="213141"/>
                </a:lnTo>
                <a:lnTo>
                  <a:pt x="377846" y="213141"/>
                </a:lnTo>
                <a:lnTo>
                  <a:pt x="377846" y="194694"/>
                </a:lnTo>
                <a:close/>
              </a:path>
              <a:path w="549275" h="263525">
                <a:moveTo>
                  <a:pt x="413782" y="194694"/>
                </a:moveTo>
                <a:lnTo>
                  <a:pt x="401563" y="194694"/>
                </a:lnTo>
                <a:lnTo>
                  <a:pt x="401563" y="262656"/>
                </a:lnTo>
                <a:lnTo>
                  <a:pt x="412756" y="262656"/>
                </a:lnTo>
                <a:lnTo>
                  <a:pt x="428149" y="244165"/>
                </a:lnTo>
                <a:lnTo>
                  <a:pt x="413782" y="244165"/>
                </a:lnTo>
                <a:lnTo>
                  <a:pt x="413782" y="194694"/>
                </a:lnTo>
                <a:close/>
              </a:path>
              <a:path w="549275" h="263525">
                <a:moveTo>
                  <a:pt x="466192" y="213141"/>
                </a:moveTo>
                <a:lnTo>
                  <a:pt x="453974" y="213141"/>
                </a:lnTo>
                <a:lnTo>
                  <a:pt x="453974" y="262656"/>
                </a:lnTo>
                <a:lnTo>
                  <a:pt x="466192" y="262656"/>
                </a:lnTo>
                <a:lnTo>
                  <a:pt x="466192" y="213141"/>
                </a:lnTo>
                <a:close/>
              </a:path>
              <a:path w="549275" h="263525">
                <a:moveTo>
                  <a:pt x="466192" y="194694"/>
                </a:moveTo>
                <a:lnTo>
                  <a:pt x="455129" y="194694"/>
                </a:lnTo>
                <a:lnTo>
                  <a:pt x="413782" y="244165"/>
                </a:lnTo>
                <a:lnTo>
                  <a:pt x="428149" y="244165"/>
                </a:lnTo>
                <a:lnTo>
                  <a:pt x="453974" y="213141"/>
                </a:lnTo>
                <a:lnTo>
                  <a:pt x="466192" y="213141"/>
                </a:lnTo>
                <a:lnTo>
                  <a:pt x="466192" y="194694"/>
                </a:lnTo>
                <a:close/>
              </a:path>
            </a:pathLst>
          </a:custGeom>
          <a:solidFill>
            <a:srgbClr val="3C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79899" y="2287217"/>
            <a:ext cx="4521050" cy="2546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88998"/>
            <a:ext cx="4378282" cy="3854501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809336" y="4853940"/>
            <a:ext cx="1481455" cy="289560"/>
          </a:xfrm>
          <a:custGeom>
            <a:avLst/>
            <a:gdLst/>
            <a:ahLst/>
            <a:cxnLst/>
            <a:rect l="l" t="t" r="r" b="b"/>
            <a:pathLst>
              <a:path w="1481454" h="289560">
                <a:moveTo>
                  <a:pt x="0" y="0"/>
                </a:moveTo>
                <a:lnTo>
                  <a:pt x="1481223" y="0"/>
                </a:lnTo>
                <a:lnTo>
                  <a:pt x="1481223" y="289558"/>
                </a:lnTo>
                <a:lnTo>
                  <a:pt x="0" y="289558"/>
                </a:lnTo>
                <a:lnTo>
                  <a:pt x="0" y="0"/>
                </a:lnTo>
                <a:close/>
              </a:path>
            </a:pathLst>
          </a:custGeom>
          <a:solidFill>
            <a:srgbClr val="33B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43898" y="5067301"/>
            <a:ext cx="792480" cy="76200"/>
          </a:xfrm>
          <a:custGeom>
            <a:avLst/>
            <a:gdLst/>
            <a:ahLst/>
            <a:cxnLst/>
            <a:rect l="l" t="t" r="r" b="b"/>
            <a:pathLst>
              <a:path w="792479" h="76200">
                <a:moveTo>
                  <a:pt x="0" y="0"/>
                </a:moveTo>
                <a:lnTo>
                  <a:pt x="792482" y="0"/>
                </a:lnTo>
                <a:lnTo>
                  <a:pt x="792482" y="76198"/>
                </a:lnTo>
                <a:lnTo>
                  <a:pt x="0" y="76198"/>
                </a:lnTo>
                <a:lnTo>
                  <a:pt x="0" y="0"/>
                </a:lnTo>
                <a:close/>
              </a:path>
            </a:pathLst>
          </a:custGeom>
          <a:solidFill>
            <a:srgbClr val="004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1447800" y="1352550"/>
            <a:ext cx="2781300" cy="262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613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На</a:t>
            </a:r>
            <a:r>
              <a:rPr spc="-130" dirty="0"/>
              <a:t> </a:t>
            </a:r>
            <a:r>
              <a:rPr spc="40" dirty="0"/>
              <a:t>что</a:t>
            </a:r>
            <a:r>
              <a:rPr spc="-130" dirty="0"/>
              <a:t> </a:t>
            </a:r>
            <a:r>
              <a:rPr spc="60" dirty="0"/>
              <a:t>обратить </a:t>
            </a:r>
            <a:r>
              <a:rPr spc="-590" dirty="0"/>
              <a:t> </a:t>
            </a:r>
            <a:r>
              <a:rPr dirty="0"/>
              <a:t>внимание:</a:t>
            </a:r>
          </a:p>
          <a:p>
            <a:pPr marL="308610" marR="157480" indent="-285750">
              <a:lnSpc>
                <a:spcPct val="107100"/>
              </a:lnSpc>
              <a:spcBef>
                <a:spcPts val="1800"/>
              </a:spcBef>
              <a:buFont typeface="Microsoft Sans Serif"/>
              <a:buChar char="•"/>
              <a:tabLst>
                <a:tab pos="307975" algn="l"/>
                <a:tab pos="309245" algn="l"/>
              </a:tabLst>
            </a:pPr>
            <a:r>
              <a:rPr sz="1400" spc="45" dirty="0"/>
              <a:t>Большие </a:t>
            </a:r>
            <a:r>
              <a:rPr sz="1400" spc="20" dirty="0"/>
              <a:t>доходы </a:t>
            </a:r>
            <a:r>
              <a:rPr sz="1400" spc="45" dirty="0"/>
              <a:t>при </a:t>
            </a:r>
            <a:r>
              <a:rPr sz="1400" spc="50" dirty="0"/>
              <a:t> </a:t>
            </a:r>
            <a:r>
              <a:rPr sz="1400" spc="15" dirty="0"/>
              <a:t>минимальных</a:t>
            </a:r>
            <a:r>
              <a:rPr sz="1400" spc="-90" dirty="0"/>
              <a:t> </a:t>
            </a:r>
            <a:r>
              <a:rPr sz="1400" spc="35" dirty="0"/>
              <a:t>требованиях</a:t>
            </a:r>
            <a:endParaRPr sz="1400"/>
          </a:p>
          <a:p>
            <a:pPr marL="308610" marR="235585" indent="-285750">
              <a:lnSpc>
                <a:spcPct val="107100"/>
              </a:lnSpc>
              <a:spcBef>
                <a:spcPts val="600"/>
              </a:spcBef>
              <a:buFont typeface="Microsoft Sans Serif"/>
              <a:buChar char="•"/>
              <a:tabLst>
                <a:tab pos="307975" algn="l"/>
                <a:tab pos="309245" algn="l"/>
              </a:tabLst>
            </a:pPr>
            <a:r>
              <a:rPr sz="1400" spc="45" dirty="0"/>
              <a:t>Доступность</a:t>
            </a:r>
            <a:r>
              <a:rPr sz="1400" spc="-90" dirty="0"/>
              <a:t> </a:t>
            </a:r>
            <a:r>
              <a:rPr sz="1400" spc="25" dirty="0"/>
              <a:t>информации </a:t>
            </a:r>
            <a:r>
              <a:rPr sz="1400" spc="-409" dirty="0"/>
              <a:t> </a:t>
            </a:r>
            <a:r>
              <a:rPr sz="1400" spc="80" dirty="0"/>
              <a:t>о</a:t>
            </a:r>
            <a:r>
              <a:rPr sz="1400" spc="-60" dirty="0"/>
              <a:t> </a:t>
            </a:r>
            <a:r>
              <a:rPr sz="1400" spc="30" dirty="0"/>
              <a:t>компании</a:t>
            </a:r>
            <a:r>
              <a:rPr sz="1400" spc="-60" dirty="0"/>
              <a:t> </a:t>
            </a:r>
            <a:r>
              <a:rPr sz="1400" spc="30" dirty="0"/>
              <a:t>и</a:t>
            </a:r>
            <a:r>
              <a:rPr sz="1400" spc="-55" dirty="0"/>
              <a:t> </a:t>
            </a:r>
            <a:r>
              <a:rPr sz="1400" spc="55" dirty="0"/>
              <a:t>работе</a:t>
            </a:r>
            <a:endParaRPr sz="1400"/>
          </a:p>
          <a:p>
            <a:pPr marL="308610" marR="5080" indent="-285750">
              <a:lnSpc>
                <a:spcPct val="110000"/>
              </a:lnSpc>
              <a:spcBef>
                <a:spcPts val="550"/>
              </a:spcBef>
              <a:buFont typeface="Microsoft Sans Serif"/>
              <a:buChar char="•"/>
              <a:tabLst>
                <a:tab pos="307975" algn="l"/>
                <a:tab pos="309245" algn="l"/>
              </a:tabLst>
            </a:pPr>
            <a:r>
              <a:rPr sz="1400" spc="40" dirty="0"/>
              <a:t>Использование </a:t>
            </a:r>
            <a:r>
              <a:rPr sz="1400" dirty="0"/>
              <a:t>для </a:t>
            </a:r>
            <a:r>
              <a:rPr sz="1400" spc="45" dirty="0"/>
              <a:t>работы </a:t>
            </a:r>
            <a:r>
              <a:rPr sz="1400" spc="50" dirty="0"/>
              <a:t> </a:t>
            </a:r>
            <a:r>
              <a:rPr sz="1400" spc="5" dirty="0"/>
              <a:t>личных</a:t>
            </a:r>
            <a:r>
              <a:rPr sz="1400" spc="-75" dirty="0"/>
              <a:t> </a:t>
            </a:r>
            <a:r>
              <a:rPr sz="1400" spc="10" dirty="0"/>
              <a:t>данных</a:t>
            </a:r>
            <a:r>
              <a:rPr sz="1400" spc="-75" dirty="0"/>
              <a:t> </a:t>
            </a:r>
            <a:r>
              <a:rPr sz="1400" spc="30" dirty="0"/>
              <a:t>и</a:t>
            </a:r>
            <a:r>
              <a:rPr sz="1400" spc="-65" dirty="0"/>
              <a:t> </a:t>
            </a:r>
            <a:r>
              <a:rPr sz="1400" spc="30" dirty="0"/>
              <a:t>банковских </a:t>
            </a:r>
            <a:r>
              <a:rPr sz="1400" spc="-405" dirty="0"/>
              <a:t> </a:t>
            </a:r>
            <a:r>
              <a:rPr sz="1400" spc="40" dirty="0"/>
              <a:t>карт/счетов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4648200" y="1428750"/>
            <a:ext cx="3986529" cy="2381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100"/>
              </a:spcBef>
            </a:pPr>
            <a:r>
              <a:rPr sz="2000" spc="80" dirty="0">
                <a:solidFill>
                  <a:srgbClr val="33B5BA"/>
                </a:solidFill>
                <a:latin typeface="Trebuchet MS"/>
                <a:cs typeface="Trebuchet MS"/>
              </a:rPr>
              <a:t>Что</a:t>
            </a:r>
            <a:r>
              <a:rPr sz="2000" spc="-135" dirty="0">
                <a:solidFill>
                  <a:srgbClr val="33B5BA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33B5BA"/>
                </a:solidFill>
                <a:latin typeface="Trebuchet MS"/>
                <a:cs typeface="Trebuchet MS"/>
              </a:rPr>
              <a:t>делать: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rebuchet MS"/>
              <a:cs typeface="Trebuchet MS"/>
            </a:endParaRPr>
          </a:p>
          <a:p>
            <a:pPr marL="298450" marR="5080" indent="-285750">
              <a:lnSpc>
                <a:spcPct val="107100"/>
              </a:lnSpc>
              <a:buFont typeface="Microsoft Sans Serif"/>
              <a:buChar char="•"/>
              <a:tabLst>
                <a:tab pos="297815" algn="l"/>
                <a:tab pos="298450" algn="l"/>
              </a:tabLst>
            </a:pPr>
            <a:r>
              <a:rPr sz="1400" spc="30" dirty="0">
                <a:latin typeface="Trebuchet MS"/>
                <a:cs typeface="Trebuchet MS"/>
              </a:rPr>
              <a:t>Никогда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не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соглашайтесь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на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предложение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сразу,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каким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бы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срочным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оно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ни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было</a:t>
            </a:r>
            <a:endParaRPr sz="1400">
              <a:latin typeface="Trebuchet MS"/>
              <a:cs typeface="Trebuchet MS"/>
            </a:endParaRPr>
          </a:p>
          <a:p>
            <a:pPr marL="298450" marR="181610" indent="-285750">
              <a:lnSpc>
                <a:spcPct val="110000"/>
              </a:lnSpc>
              <a:spcBef>
                <a:spcPts val="550"/>
              </a:spcBef>
              <a:buFont typeface="Microsoft Sans Serif"/>
              <a:buChar char="•"/>
              <a:tabLst>
                <a:tab pos="297815" algn="l"/>
                <a:tab pos="298450" algn="l"/>
              </a:tabLst>
            </a:pPr>
            <a:r>
              <a:rPr sz="1400" spc="40" dirty="0">
                <a:latin typeface="Trebuchet MS"/>
                <a:cs typeface="Trebuchet MS"/>
              </a:rPr>
              <a:t>Всегда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проверяйте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информацию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во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всех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возможных </a:t>
            </a:r>
            <a:r>
              <a:rPr sz="1400" spc="5" dirty="0">
                <a:latin typeface="Trebuchet MS"/>
                <a:cs typeface="Trebuchet MS"/>
              </a:rPr>
              <a:t>источниках, </a:t>
            </a:r>
            <a:r>
              <a:rPr sz="1400" spc="40" dirty="0">
                <a:latin typeface="Trebuchet MS"/>
                <a:cs typeface="Trebuchet MS"/>
              </a:rPr>
              <a:t>ищите 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официальные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каналы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информации</a:t>
            </a:r>
            <a:endParaRPr sz="1400">
              <a:latin typeface="Trebuchet MS"/>
              <a:cs typeface="Trebuchet MS"/>
            </a:endParaRPr>
          </a:p>
          <a:p>
            <a:pPr marL="298450" marR="530225" indent="-285750">
              <a:lnSpc>
                <a:spcPct val="112900"/>
              </a:lnSpc>
              <a:spcBef>
                <a:spcPts val="409"/>
              </a:spcBef>
              <a:buFont typeface="Microsoft Sans Serif"/>
              <a:buChar char="•"/>
              <a:tabLst>
                <a:tab pos="297815" algn="l"/>
                <a:tab pos="298450" algn="l"/>
              </a:tabLst>
            </a:pPr>
            <a:r>
              <a:rPr sz="1400" spc="35" dirty="0">
                <a:latin typeface="Trebuchet MS"/>
                <a:cs typeface="Trebuchet MS"/>
              </a:rPr>
              <a:t>Обязательно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обсудите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возможности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подработки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с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родителями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0023" y="455676"/>
            <a:ext cx="35090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КАК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НЕ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ПОПАСТЬСЯ</a:t>
            </a:r>
          </a:p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НА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УЛОВКИ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МОШЕННИКОВ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384351"/>
            <a:ext cx="425450" cy="859790"/>
          </a:xfrm>
          <a:custGeom>
            <a:avLst/>
            <a:gdLst/>
            <a:ahLst/>
            <a:cxnLst/>
            <a:rect l="l" t="t" r="r" b="b"/>
            <a:pathLst>
              <a:path w="425450" h="859790">
                <a:moveTo>
                  <a:pt x="425302" y="0"/>
                </a:moveTo>
                <a:lnTo>
                  <a:pt x="0" y="0"/>
                </a:lnTo>
                <a:lnTo>
                  <a:pt x="0" y="859657"/>
                </a:lnTo>
                <a:lnTo>
                  <a:pt x="425302" y="859657"/>
                </a:lnTo>
                <a:lnTo>
                  <a:pt x="425302" y="0"/>
                </a:lnTo>
                <a:close/>
              </a:path>
            </a:pathLst>
          </a:custGeom>
          <a:solidFill>
            <a:srgbClr val="33B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0" y="4019550"/>
            <a:ext cx="1001187" cy="8604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995805"/>
            <a:chOff x="0" y="0"/>
            <a:chExt cx="9144000" cy="199580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9954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" y="4745"/>
              <a:ext cx="2229787" cy="19907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6950" y="339594"/>
              <a:ext cx="685966" cy="7286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69495" y="525043"/>
              <a:ext cx="765175" cy="370205"/>
            </a:xfrm>
            <a:custGeom>
              <a:avLst/>
              <a:gdLst/>
              <a:ahLst/>
              <a:cxnLst/>
              <a:rect l="l" t="t" r="r" b="b"/>
              <a:pathLst>
                <a:path w="765175" h="370205">
                  <a:moveTo>
                    <a:pt x="14531" y="7529"/>
                  </a:moveTo>
                  <a:lnTo>
                    <a:pt x="0" y="7529"/>
                  </a:lnTo>
                  <a:lnTo>
                    <a:pt x="0" y="133541"/>
                  </a:lnTo>
                  <a:lnTo>
                    <a:pt x="17024" y="133541"/>
                  </a:lnTo>
                  <a:lnTo>
                    <a:pt x="17024" y="42280"/>
                  </a:lnTo>
                  <a:lnTo>
                    <a:pt x="34844" y="42280"/>
                  </a:lnTo>
                  <a:lnTo>
                    <a:pt x="14531" y="7529"/>
                  </a:lnTo>
                  <a:close/>
                </a:path>
                <a:path w="765175" h="370205">
                  <a:moveTo>
                    <a:pt x="131960" y="41725"/>
                  </a:moveTo>
                  <a:lnTo>
                    <a:pt x="114886" y="41725"/>
                  </a:lnTo>
                  <a:lnTo>
                    <a:pt x="115068" y="133541"/>
                  </a:lnTo>
                  <a:lnTo>
                    <a:pt x="132092" y="133541"/>
                  </a:lnTo>
                  <a:lnTo>
                    <a:pt x="131960" y="41725"/>
                  </a:lnTo>
                  <a:close/>
                </a:path>
                <a:path w="765175" h="370205">
                  <a:moveTo>
                    <a:pt x="34844" y="42280"/>
                  </a:moveTo>
                  <a:lnTo>
                    <a:pt x="17024" y="42280"/>
                  </a:lnTo>
                  <a:lnTo>
                    <a:pt x="61866" y="118233"/>
                  </a:lnTo>
                  <a:lnTo>
                    <a:pt x="70044" y="118233"/>
                  </a:lnTo>
                  <a:lnTo>
                    <a:pt x="83014" y="96104"/>
                  </a:lnTo>
                  <a:lnTo>
                    <a:pt x="66305" y="96104"/>
                  </a:lnTo>
                  <a:lnTo>
                    <a:pt x="34844" y="42280"/>
                  </a:lnTo>
                  <a:close/>
                </a:path>
                <a:path w="765175" h="370205">
                  <a:moveTo>
                    <a:pt x="131911" y="7529"/>
                  </a:moveTo>
                  <a:lnTo>
                    <a:pt x="117349" y="7529"/>
                  </a:lnTo>
                  <a:lnTo>
                    <a:pt x="66305" y="96104"/>
                  </a:lnTo>
                  <a:lnTo>
                    <a:pt x="83014" y="96104"/>
                  </a:lnTo>
                  <a:lnTo>
                    <a:pt x="114886" y="41725"/>
                  </a:lnTo>
                  <a:lnTo>
                    <a:pt x="131960" y="41725"/>
                  </a:lnTo>
                  <a:lnTo>
                    <a:pt x="131911" y="7529"/>
                  </a:lnTo>
                  <a:close/>
                </a:path>
                <a:path w="765175" h="370205">
                  <a:moveTo>
                    <a:pt x="184900" y="38145"/>
                  </a:moveTo>
                  <a:lnTo>
                    <a:pt x="167844" y="38145"/>
                  </a:lnTo>
                  <a:lnTo>
                    <a:pt x="167844" y="133541"/>
                  </a:lnTo>
                  <a:lnTo>
                    <a:pt x="183471" y="133541"/>
                  </a:lnTo>
                  <a:lnTo>
                    <a:pt x="204913" y="107617"/>
                  </a:lnTo>
                  <a:lnTo>
                    <a:pt x="184900" y="107617"/>
                  </a:lnTo>
                  <a:lnTo>
                    <a:pt x="184900" y="38145"/>
                  </a:lnTo>
                  <a:close/>
                </a:path>
                <a:path w="765175" h="370205">
                  <a:moveTo>
                    <a:pt x="257924" y="64070"/>
                  </a:moveTo>
                  <a:lnTo>
                    <a:pt x="240929" y="64070"/>
                  </a:lnTo>
                  <a:lnTo>
                    <a:pt x="240929" y="133541"/>
                  </a:lnTo>
                  <a:lnTo>
                    <a:pt x="257924" y="133541"/>
                  </a:lnTo>
                  <a:lnTo>
                    <a:pt x="257924" y="64070"/>
                  </a:lnTo>
                  <a:close/>
                </a:path>
                <a:path w="765175" h="370205">
                  <a:moveTo>
                    <a:pt x="257924" y="38145"/>
                  </a:moveTo>
                  <a:lnTo>
                    <a:pt x="242510" y="38145"/>
                  </a:lnTo>
                  <a:lnTo>
                    <a:pt x="184900" y="107617"/>
                  </a:lnTo>
                  <a:lnTo>
                    <a:pt x="204913" y="107617"/>
                  </a:lnTo>
                  <a:lnTo>
                    <a:pt x="240929" y="64070"/>
                  </a:lnTo>
                  <a:lnTo>
                    <a:pt x="257924" y="64070"/>
                  </a:lnTo>
                  <a:lnTo>
                    <a:pt x="257924" y="38145"/>
                  </a:lnTo>
                  <a:close/>
                </a:path>
                <a:path w="765175" h="370205">
                  <a:moveTo>
                    <a:pt x="307994" y="38145"/>
                  </a:moveTo>
                  <a:lnTo>
                    <a:pt x="290969" y="38145"/>
                  </a:lnTo>
                  <a:lnTo>
                    <a:pt x="290969" y="133541"/>
                  </a:lnTo>
                  <a:lnTo>
                    <a:pt x="307994" y="133541"/>
                  </a:lnTo>
                  <a:lnTo>
                    <a:pt x="307994" y="93605"/>
                  </a:lnTo>
                  <a:lnTo>
                    <a:pt x="378555" y="93605"/>
                  </a:lnTo>
                  <a:lnTo>
                    <a:pt x="378555" y="78667"/>
                  </a:lnTo>
                  <a:lnTo>
                    <a:pt x="307994" y="78667"/>
                  </a:lnTo>
                  <a:lnTo>
                    <a:pt x="307994" y="38145"/>
                  </a:lnTo>
                  <a:close/>
                </a:path>
                <a:path w="765175" h="370205">
                  <a:moveTo>
                    <a:pt x="378555" y="93605"/>
                  </a:moveTo>
                  <a:lnTo>
                    <a:pt x="361500" y="93605"/>
                  </a:lnTo>
                  <a:lnTo>
                    <a:pt x="361500" y="133541"/>
                  </a:lnTo>
                  <a:lnTo>
                    <a:pt x="378555" y="133541"/>
                  </a:lnTo>
                  <a:lnTo>
                    <a:pt x="378555" y="93605"/>
                  </a:lnTo>
                  <a:close/>
                </a:path>
                <a:path w="765175" h="370205">
                  <a:moveTo>
                    <a:pt x="378555" y="38145"/>
                  </a:moveTo>
                  <a:lnTo>
                    <a:pt x="361500" y="38145"/>
                  </a:lnTo>
                  <a:lnTo>
                    <a:pt x="361500" y="78667"/>
                  </a:lnTo>
                  <a:lnTo>
                    <a:pt x="378555" y="78667"/>
                  </a:lnTo>
                  <a:lnTo>
                    <a:pt x="378555" y="38145"/>
                  </a:lnTo>
                  <a:close/>
                </a:path>
                <a:path w="765175" h="370205">
                  <a:moveTo>
                    <a:pt x="474775" y="0"/>
                  </a:moveTo>
                  <a:lnTo>
                    <a:pt x="458085" y="0"/>
                  </a:lnTo>
                  <a:lnTo>
                    <a:pt x="458085" y="37250"/>
                  </a:lnTo>
                  <a:lnTo>
                    <a:pt x="445529" y="38663"/>
                  </a:lnTo>
                  <a:lnTo>
                    <a:pt x="410865" y="57931"/>
                  </a:lnTo>
                  <a:lnTo>
                    <a:pt x="402785" y="85674"/>
                  </a:lnTo>
                  <a:lnTo>
                    <a:pt x="403681" y="96234"/>
                  </a:lnTo>
                  <a:lnTo>
                    <a:pt x="434649" y="130574"/>
                  </a:lnTo>
                  <a:lnTo>
                    <a:pt x="458085" y="134806"/>
                  </a:lnTo>
                  <a:lnTo>
                    <a:pt x="458085" y="168446"/>
                  </a:lnTo>
                  <a:lnTo>
                    <a:pt x="474775" y="168446"/>
                  </a:lnTo>
                  <a:lnTo>
                    <a:pt x="474775" y="134806"/>
                  </a:lnTo>
                  <a:lnTo>
                    <a:pt x="487218" y="133377"/>
                  </a:lnTo>
                  <a:lnTo>
                    <a:pt x="498191" y="130528"/>
                  </a:lnTo>
                  <a:lnTo>
                    <a:pt x="507693" y="126260"/>
                  </a:lnTo>
                  <a:lnTo>
                    <a:pt x="515725" y="120578"/>
                  </a:lnTo>
                  <a:lnTo>
                    <a:pt x="516539" y="119684"/>
                  </a:lnTo>
                  <a:lnTo>
                    <a:pt x="474775" y="119684"/>
                  </a:lnTo>
                  <a:lnTo>
                    <a:pt x="474775" y="119499"/>
                  </a:lnTo>
                  <a:lnTo>
                    <a:pt x="458085" y="119499"/>
                  </a:lnTo>
                  <a:lnTo>
                    <a:pt x="449096" y="118411"/>
                  </a:lnTo>
                  <a:lnTo>
                    <a:pt x="420221" y="92900"/>
                  </a:lnTo>
                  <a:lnTo>
                    <a:pt x="419627" y="85674"/>
                  </a:lnTo>
                  <a:lnTo>
                    <a:pt x="419676" y="75581"/>
                  </a:lnTo>
                  <a:lnTo>
                    <a:pt x="458085" y="52558"/>
                  </a:lnTo>
                  <a:lnTo>
                    <a:pt x="516932" y="52558"/>
                  </a:lnTo>
                  <a:lnTo>
                    <a:pt x="515725" y="51262"/>
                  </a:lnTo>
                  <a:lnTo>
                    <a:pt x="507693" y="45666"/>
                  </a:lnTo>
                  <a:lnTo>
                    <a:pt x="498191" y="41467"/>
                  </a:lnTo>
                  <a:lnTo>
                    <a:pt x="487159" y="38656"/>
                  </a:lnTo>
                  <a:lnTo>
                    <a:pt x="474775" y="37250"/>
                  </a:lnTo>
                  <a:lnTo>
                    <a:pt x="474775" y="0"/>
                  </a:lnTo>
                  <a:close/>
                </a:path>
                <a:path w="765175" h="370205">
                  <a:moveTo>
                    <a:pt x="516932" y="52558"/>
                  </a:moveTo>
                  <a:lnTo>
                    <a:pt x="474775" y="52558"/>
                  </a:lnTo>
                  <a:lnTo>
                    <a:pt x="483747" y="53635"/>
                  </a:lnTo>
                  <a:lnTo>
                    <a:pt x="491553" y="55613"/>
                  </a:lnTo>
                  <a:lnTo>
                    <a:pt x="513415" y="85674"/>
                  </a:lnTo>
                  <a:lnTo>
                    <a:pt x="510998" y="99399"/>
                  </a:lnTo>
                  <a:lnTo>
                    <a:pt x="503751" y="109646"/>
                  </a:lnTo>
                  <a:lnTo>
                    <a:pt x="491675" y="116410"/>
                  </a:lnTo>
                  <a:lnTo>
                    <a:pt x="474775" y="119684"/>
                  </a:lnTo>
                  <a:lnTo>
                    <a:pt x="516539" y="119684"/>
                  </a:lnTo>
                  <a:lnTo>
                    <a:pt x="522075" y="113606"/>
                  </a:lnTo>
                  <a:lnTo>
                    <a:pt x="526617" y="105464"/>
                  </a:lnTo>
                  <a:lnTo>
                    <a:pt x="529346" y="96153"/>
                  </a:lnTo>
                  <a:lnTo>
                    <a:pt x="530258" y="85674"/>
                  </a:lnTo>
                  <a:lnTo>
                    <a:pt x="529383" y="75704"/>
                  </a:lnTo>
                  <a:lnTo>
                    <a:pt x="529320" y="75203"/>
                  </a:lnTo>
                  <a:lnTo>
                    <a:pt x="526617" y="66095"/>
                  </a:lnTo>
                  <a:lnTo>
                    <a:pt x="522075" y="58084"/>
                  </a:lnTo>
                  <a:lnTo>
                    <a:pt x="516932" y="52558"/>
                  </a:lnTo>
                  <a:close/>
                </a:path>
                <a:path w="765175" h="370205">
                  <a:moveTo>
                    <a:pt x="474775" y="52558"/>
                  </a:moveTo>
                  <a:lnTo>
                    <a:pt x="458085" y="52558"/>
                  </a:lnTo>
                  <a:lnTo>
                    <a:pt x="458085" y="119499"/>
                  </a:lnTo>
                  <a:lnTo>
                    <a:pt x="474775" y="119499"/>
                  </a:lnTo>
                  <a:lnTo>
                    <a:pt x="474775" y="52558"/>
                  </a:lnTo>
                  <a:close/>
                </a:path>
                <a:path w="765175" h="370205">
                  <a:moveTo>
                    <a:pt x="571360" y="38145"/>
                  </a:moveTo>
                  <a:lnTo>
                    <a:pt x="554305" y="38145"/>
                  </a:lnTo>
                  <a:lnTo>
                    <a:pt x="554305" y="133541"/>
                  </a:lnTo>
                  <a:lnTo>
                    <a:pt x="569931" y="133541"/>
                  </a:lnTo>
                  <a:lnTo>
                    <a:pt x="591361" y="107617"/>
                  </a:lnTo>
                  <a:lnTo>
                    <a:pt x="571360" y="107617"/>
                  </a:lnTo>
                  <a:lnTo>
                    <a:pt x="571360" y="38145"/>
                  </a:lnTo>
                  <a:close/>
                </a:path>
                <a:path w="765175" h="370205">
                  <a:moveTo>
                    <a:pt x="644353" y="64070"/>
                  </a:moveTo>
                  <a:lnTo>
                    <a:pt x="627358" y="64070"/>
                  </a:lnTo>
                  <a:lnTo>
                    <a:pt x="627358" y="133541"/>
                  </a:lnTo>
                  <a:lnTo>
                    <a:pt x="644353" y="133541"/>
                  </a:lnTo>
                  <a:lnTo>
                    <a:pt x="644353" y="64070"/>
                  </a:lnTo>
                  <a:close/>
                </a:path>
                <a:path w="765175" h="370205">
                  <a:moveTo>
                    <a:pt x="644353" y="38145"/>
                  </a:moveTo>
                  <a:lnTo>
                    <a:pt x="628939" y="38145"/>
                  </a:lnTo>
                  <a:lnTo>
                    <a:pt x="571360" y="107617"/>
                  </a:lnTo>
                  <a:lnTo>
                    <a:pt x="591361" y="107617"/>
                  </a:lnTo>
                  <a:lnTo>
                    <a:pt x="627358" y="64070"/>
                  </a:lnTo>
                  <a:lnTo>
                    <a:pt x="644353" y="64070"/>
                  </a:lnTo>
                  <a:lnTo>
                    <a:pt x="644353" y="38145"/>
                  </a:lnTo>
                  <a:close/>
                </a:path>
                <a:path w="765175" h="370205">
                  <a:moveTo>
                    <a:pt x="694424" y="38145"/>
                  </a:moveTo>
                  <a:lnTo>
                    <a:pt x="677398" y="38145"/>
                  </a:lnTo>
                  <a:lnTo>
                    <a:pt x="677398" y="133541"/>
                  </a:lnTo>
                  <a:lnTo>
                    <a:pt x="694424" y="133541"/>
                  </a:lnTo>
                  <a:lnTo>
                    <a:pt x="694424" y="93605"/>
                  </a:lnTo>
                  <a:lnTo>
                    <a:pt x="764985" y="93605"/>
                  </a:lnTo>
                  <a:lnTo>
                    <a:pt x="764985" y="78667"/>
                  </a:lnTo>
                  <a:lnTo>
                    <a:pt x="694424" y="78667"/>
                  </a:lnTo>
                  <a:lnTo>
                    <a:pt x="694424" y="38145"/>
                  </a:lnTo>
                  <a:close/>
                </a:path>
                <a:path w="765175" h="370205">
                  <a:moveTo>
                    <a:pt x="764985" y="93605"/>
                  </a:moveTo>
                  <a:lnTo>
                    <a:pt x="747960" y="93605"/>
                  </a:lnTo>
                  <a:lnTo>
                    <a:pt x="747960" y="133541"/>
                  </a:lnTo>
                  <a:lnTo>
                    <a:pt x="764985" y="133541"/>
                  </a:lnTo>
                  <a:lnTo>
                    <a:pt x="764985" y="93605"/>
                  </a:lnTo>
                  <a:close/>
                </a:path>
                <a:path w="765175" h="370205">
                  <a:moveTo>
                    <a:pt x="764985" y="38145"/>
                  </a:moveTo>
                  <a:lnTo>
                    <a:pt x="747960" y="38145"/>
                  </a:lnTo>
                  <a:lnTo>
                    <a:pt x="747960" y="78667"/>
                  </a:lnTo>
                  <a:lnTo>
                    <a:pt x="764985" y="78667"/>
                  </a:lnTo>
                  <a:lnTo>
                    <a:pt x="764985" y="38145"/>
                  </a:lnTo>
                  <a:close/>
                </a:path>
                <a:path w="765175" h="370205">
                  <a:moveTo>
                    <a:pt x="48428" y="242702"/>
                  </a:moveTo>
                  <a:lnTo>
                    <a:pt x="0" y="242702"/>
                  </a:lnTo>
                  <a:lnTo>
                    <a:pt x="0" y="368682"/>
                  </a:lnTo>
                  <a:lnTo>
                    <a:pt x="17724" y="368682"/>
                  </a:lnTo>
                  <a:lnTo>
                    <a:pt x="17724" y="330506"/>
                  </a:lnTo>
                  <a:lnTo>
                    <a:pt x="48428" y="330506"/>
                  </a:lnTo>
                  <a:lnTo>
                    <a:pt x="86339" y="318808"/>
                  </a:lnTo>
                  <a:lnTo>
                    <a:pt x="90068" y="314858"/>
                  </a:lnTo>
                  <a:lnTo>
                    <a:pt x="17724" y="314858"/>
                  </a:lnTo>
                  <a:lnTo>
                    <a:pt x="17724" y="258348"/>
                  </a:lnTo>
                  <a:lnTo>
                    <a:pt x="90097" y="258348"/>
                  </a:lnTo>
                  <a:lnTo>
                    <a:pt x="86339" y="254368"/>
                  </a:lnTo>
                  <a:lnTo>
                    <a:pt x="78787" y="249264"/>
                  </a:lnTo>
                  <a:lnTo>
                    <a:pt x="69949" y="245618"/>
                  </a:lnTo>
                  <a:lnTo>
                    <a:pt x="59828" y="243431"/>
                  </a:lnTo>
                  <a:lnTo>
                    <a:pt x="48428" y="242702"/>
                  </a:lnTo>
                  <a:close/>
                </a:path>
                <a:path w="765175" h="370205">
                  <a:moveTo>
                    <a:pt x="90097" y="258348"/>
                  </a:moveTo>
                  <a:lnTo>
                    <a:pt x="47851" y="258348"/>
                  </a:lnTo>
                  <a:lnTo>
                    <a:pt x="55768" y="258811"/>
                  </a:lnTo>
                  <a:lnTo>
                    <a:pt x="62694" y="260196"/>
                  </a:lnTo>
                  <a:lnTo>
                    <a:pt x="68628" y="262502"/>
                  </a:lnTo>
                  <a:lnTo>
                    <a:pt x="73571" y="265724"/>
                  </a:lnTo>
                  <a:lnTo>
                    <a:pt x="79468" y="270508"/>
                  </a:lnTo>
                  <a:lnTo>
                    <a:pt x="82448" y="277483"/>
                  </a:lnTo>
                  <a:lnTo>
                    <a:pt x="82448" y="295723"/>
                  </a:lnTo>
                  <a:lnTo>
                    <a:pt x="47851" y="314858"/>
                  </a:lnTo>
                  <a:lnTo>
                    <a:pt x="90068" y="314858"/>
                  </a:lnTo>
                  <a:lnTo>
                    <a:pt x="92387" y="312402"/>
                  </a:lnTo>
                  <a:lnTo>
                    <a:pt x="96710" y="304896"/>
                  </a:lnTo>
                  <a:lnTo>
                    <a:pt x="99306" y="296292"/>
                  </a:lnTo>
                  <a:lnTo>
                    <a:pt x="100172" y="286588"/>
                  </a:lnTo>
                  <a:lnTo>
                    <a:pt x="99306" y="276884"/>
                  </a:lnTo>
                  <a:lnTo>
                    <a:pt x="96710" y="268279"/>
                  </a:lnTo>
                  <a:lnTo>
                    <a:pt x="92387" y="260774"/>
                  </a:lnTo>
                  <a:lnTo>
                    <a:pt x="90097" y="258348"/>
                  </a:lnTo>
                  <a:close/>
                </a:path>
                <a:path w="765175" h="370205">
                  <a:moveTo>
                    <a:pt x="161886" y="272390"/>
                  </a:moveTo>
                  <a:lnTo>
                    <a:pt x="123428" y="288502"/>
                  </a:lnTo>
                  <a:lnTo>
                    <a:pt x="112970" y="320968"/>
                  </a:lnTo>
                  <a:lnTo>
                    <a:pt x="113357" y="327803"/>
                  </a:lnTo>
                  <a:lnTo>
                    <a:pt x="136714" y="363466"/>
                  </a:lnTo>
                  <a:lnTo>
                    <a:pt x="161886" y="369731"/>
                  </a:lnTo>
                  <a:lnTo>
                    <a:pt x="168698" y="369338"/>
                  </a:lnTo>
                  <a:lnTo>
                    <a:pt x="198976" y="354639"/>
                  </a:lnTo>
                  <a:lnTo>
                    <a:pt x="155867" y="354639"/>
                  </a:lnTo>
                  <a:lnTo>
                    <a:pt x="150425" y="353250"/>
                  </a:lnTo>
                  <a:lnTo>
                    <a:pt x="130227" y="314145"/>
                  </a:lnTo>
                  <a:lnTo>
                    <a:pt x="131516" y="308531"/>
                  </a:lnTo>
                  <a:lnTo>
                    <a:pt x="137109" y="298347"/>
                  </a:lnTo>
                  <a:lnTo>
                    <a:pt x="140849" y="294396"/>
                  </a:lnTo>
                  <a:lnTo>
                    <a:pt x="150425" y="288871"/>
                  </a:lnTo>
                  <a:lnTo>
                    <a:pt x="155867" y="287514"/>
                  </a:lnTo>
                  <a:lnTo>
                    <a:pt x="199132" y="287514"/>
                  </a:lnTo>
                  <a:lnTo>
                    <a:pt x="194323" y="282761"/>
                  </a:lnTo>
                  <a:lnTo>
                    <a:pt x="186876" y="278687"/>
                  </a:lnTo>
                  <a:lnTo>
                    <a:pt x="181193" y="275920"/>
                  </a:lnTo>
                  <a:lnTo>
                    <a:pt x="175134" y="273953"/>
                  </a:lnTo>
                  <a:lnTo>
                    <a:pt x="168698" y="272780"/>
                  </a:lnTo>
                  <a:lnTo>
                    <a:pt x="161886" y="272390"/>
                  </a:lnTo>
                  <a:close/>
                </a:path>
                <a:path w="765175" h="370205">
                  <a:moveTo>
                    <a:pt x="199132" y="287514"/>
                  </a:moveTo>
                  <a:lnTo>
                    <a:pt x="167905" y="287514"/>
                  </a:lnTo>
                  <a:lnTo>
                    <a:pt x="173286" y="288871"/>
                  </a:lnTo>
                  <a:lnTo>
                    <a:pt x="177999" y="291649"/>
                  </a:lnTo>
                  <a:lnTo>
                    <a:pt x="182863" y="294396"/>
                  </a:lnTo>
                  <a:lnTo>
                    <a:pt x="186663" y="298347"/>
                  </a:lnTo>
                  <a:lnTo>
                    <a:pt x="189369" y="303531"/>
                  </a:lnTo>
                  <a:lnTo>
                    <a:pt x="192105" y="308531"/>
                  </a:lnTo>
                  <a:lnTo>
                    <a:pt x="193392" y="314145"/>
                  </a:lnTo>
                  <a:lnTo>
                    <a:pt x="193390" y="327803"/>
                  </a:lnTo>
                  <a:lnTo>
                    <a:pt x="192105" y="333467"/>
                  </a:lnTo>
                  <a:lnTo>
                    <a:pt x="167905" y="354639"/>
                  </a:lnTo>
                  <a:lnTo>
                    <a:pt x="198976" y="354639"/>
                  </a:lnTo>
                  <a:lnTo>
                    <a:pt x="210649" y="320968"/>
                  </a:lnTo>
                  <a:lnTo>
                    <a:pt x="210246" y="314145"/>
                  </a:lnTo>
                  <a:lnTo>
                    <a:pt x="209042" y="307701"/>
                  </a:lnTo>
                  <a:lnTo>
                    <a:pt x="207045" y="301633"/>
                  </a:lnTo>
                  <a:lnTo>
                    <a:pt x="204265" y="295939"/>
                  </a:lnTo>
                  <a:lnTo>
                    <a:pt x="200131" y="288502"/>
                  </a:lnTo>
                  <a:lnTo>
                    <a:pt x="199132" y="287514"/>
                  </a:lnTo>
                  <a:close/>
                </a:path>
                <a:path w="765175" h="370205">
                  <a:moveTo>
                    <a:pt x="284676" y="272390"/>
                  </a:moveTo>
                  <a:lnTo>
                    <a:pt x="276194" y="272390"/>
                  </a:lnTo>
                  <a:lnTo>
                    <a:pt x="269187" y="272780"/>
                  </a:lnTo>
                  <a:lnTo>
                    <a:pt x="232934" y="295939"/>
                  </a:lnTo>
                  <a:lnTo>
                    <a:pt x="226519" y="320968"/>
                  </a:lnTo>
                  <a:lnTo>
                    <a:pt x="226919" y="327803"/>
                  </a:lnTo>
                  <a:lnTo>
                    <a:pt x="250475" y="363466"/>
                  </a:lnTo>
                  <a:lnTo>
                    <a:pt x="276194" y="369731"/>
                  </a:lnTo>
                  <a:lnTo>
                    <a:pt x="284676" y="369731"/>
                  </a:lnTo>
                  <a:lnTo>
                    <a:pt x="292247" y="368002"/>
                  </a:lnTo>
                  <a:lnTo>
                    <a:pt x="305622" y="360935"/>
                  </a:lnTo>
                  <a:lnTo>
                    <a:pt x="310791" y="355812"/>
                  </a:lnTo>
                  <a:lnTo>
                    <a:pt x="311447" y="354639"/>
                  </a:lnTo>
                  <a:lnTo>
                    <a:pt x="269840" y="354639"/>
                  </a:lnTo>
                  <a:lnTo>
                    <a:pt x="264278" y="353250"/>
                  </a:lnTo>
                  <a:lnTo>
                    <a:pt x="243751" y="327803"/>
                  </a:lnTo>
                  <a:lnTo>
                    <a:pt x="243777" y="314145"/>
                  </a:lnTo>
                  <a:lnTo>
                    <a:pt x="269840" y="287514"/>
                  </a:lnTo>
                  <a:lnTo>
                    <a:pt x="311565" y="287514"/>
                  </a:lnTo>
                  <a:lnTo>
                    <a:pt x="310791" y="286124"/>
                  </a:lnTo>
                  <a:lnTo>
                    <a:pt x="305622" y="281094"/>
                  </a:lnTo>
                  <a:lnTo>
                    <a:pt x="292247" y="274119"/>
                  </a:lnTo>
                  <a:lnTo>
                    <a:pt x="284676" y="272390"/>
                  </a:lnTo>
                  <a:close/>
                </a:path>
                <a:path w="765175" h="370205">
                  <a:moveTo>
                    <a:pt x="301550" y="340968"/>
                  </a:moveTo>
                  <a:lnTo>
                    <a:pt x="298570" y="345504"/>
                  </a:lnTo>
                  <a:lnTo>
                    <a:pt x="294891" y="348929"/>
                  </a:lnTo>
                  <a:lnTo>
                    <a:pt x="286166" y="353498"/>
                  </a:lnTo>
                  <a:lnTo>
                    <a:pt x="281332" y="354639"/>
                  </a:lnTo>
                  <a:lnTo>
                    <a:pt x="311447" y="354639"/>
                  </a:lnTo>
                  <a:lnTo>
                    <a:pt x="314469" y="349238"/>
                  </a:lnTo>
                  <a:lnTo>
                    <a:pt x="301550" y="340968"/>
                  </a:lnTo>
                  <a:close/>
                </a:path>
                <a:path w="765175" h="370205">
                  <a:moveTo>
                    <a:pt x="311565" y="287514"/>
                  </a:moveTo>
                  <a:lnTo>
                    <a:pt x="281332" y="287514"/>
                  </a:lnTo>
                  <a:lnTo>
                    <a:pt x="286166" y="288625"/>
                  </a:lnTo>
                  <a:lnTo>
                    <a:pt x="294891" y="293192"/>
                  </a:lnTo>
                  <a:lnTo>
                    <a:pt x="298570" y="296618"/>
                  </a:lnTo>
                  <a:lnTo>
                    <a:pt x="301550" y="301185"/>
                  </a:lnTo>
                  <a:lnTo>
                    <a:pt x="314469" y="292729"/>
                  </a:lnTo>
                  <a:lnTo>
                    <a:pt x="311565" y="287514"/>
                  </a:lnTo>
                  <a:close/>
                </a:path>
                <a:path w="765175" h="370205">
                  <a:moveTo>
                    <a:pt x="384575" y="272390"/>
                  </a:moveTo>
                  <a:lnTo>
                    <a:pt x="376062" y="272390"/>
                  </a:lnTo>
                  <a:lnTo>
                    <a:pt x="369085" y="272780"/>
                  </a:lnTo>
                  <a:lnTo>
                    <a:pt x="332832" y="295939"/>
                  </a:lnTo>
                  <a:lnTo>
                    <a:pt x="326417" y="320968"/>
                  </a:lnTo>
                  <a:lnTo>
                    <a:pt x="326817" y="327803"/>
                  </a:lnTo>
                  <a:lnTo>
                    <a:pt x="350373" y="363466"/>
                  </a:lnTo>
                  <a:lnTo>
                    <a:pt x="376062" y="369731"/>
                  </a:lnTo>
                  <a:lnTo>
                    <a:pt x="384575" y="369731"/>
                  </a:lnTo>
                  <a:lnTo>
                    <a:pt x="392145" y="368002"/>
                  </a:lnTo>
                  <a:lnTo>
                    <a:pt x="405521" y="360935"/>
                  </a:lnTo>
                  <a:lnTo>
                    <a:pt x="410720" y="355812"/>
                  </a:lnTo>
                  <a:lnTo>
                    <a:pt x="411370" y="354639"/>
                  </a:lnTo>
                  <a:lnTo>
                    <a:pt x="369738" y="354639"/>
                  </a:lnTo>
                  <a:lnTo>
                    <a:pt x="364176" y="353250"/>
                  </a:lnTo>
                  <a:lnTo>
                    <a:pt x="343679" y="327803"/>
                  </a:lnTo>
                  <a:lnTo>
                    <a:pt x="343704" y="314145"/>
                  </a:lnTo>
                  <a:lnTo>
                    <a:pt x="369738" y="287514"/>
                  </a:lnTo>
                  <a:lnTo>
                    <a:pt x="411487" y="287514"/>
                  </a:lnTo>
                  <a:lnTo>
                    <a:pt x="410720" y="286124"/>
                  </a:lnTo>
                  <a:lnTo>
                    <a:pt x="405521" y="281094"/>
                  </a:lnTo>
                  <a:lnTo>
                    <a:pt x="392145" y="274119"/>
                  </a:lnTo>
                  <a:lnTo>
                    <a:pt x="384575" y="272390"/>
                  </a:lnTo>
                  <a:close/>
                </a:path>
                <a:path w="765175" h="370205">
                  <a:moveTo>
                    <a:pt x="401448" y="340968"/>
                  </a:moveTo>
                  <a:lnTo>
                    <a:pt x="398468" y="345504"/>
                  </a:lnTo>
                  <a:lnTo>
                    <a:pt x="394789" y="348929"/>
                  </a:lnTo>
                  <a:lnTo>
                    <a:pt x="386064" y="353498"/>
                  </a:lnTo>
                  <a:lnTo>
                    <a:pt x="381231" y="354639"/>
                  </a:lnTo>
                  <a:lnTo>
                    <a:pt x="411370" y="354639"/>
                  </a:lnTo>
                  <a:lnTo>
                    <a:pt x="414367" y="349238"/>
                  </a:lnTo>
                  <a:lnTo>
                    <a:pt x="401448" y="340968"/>
                  </a:lnTo>
                  <a:close/>
                </a:path>
                <a:path w="765175" h="370205">
                  <a:moveTo>
                    <a:pt x="411487" y="287514"/>
                  </a:moveTo>
                  <a:lnTo>
                    <a:pt x="381231" y="287514"/>
                  </a:lnTo>
                  <a:lnTo>
                    <a:pt x="386064" y="288625"/>
                  </a:lnTo>
                  <a:lnTo>
                    <a:pt x="394789" y="293192"/>
                  </a:lnTo>
                  <a:lnTo>
                    <a:pt x="398468" y="296618"/>
                  </a:lnTo>
                  <a:lnTo>
                    <a:pt x="401448" y="301185"/>
                  </a:lnTo>
                  <a:lnTo>
                    <a:pt x="414367" y="292729"/>
                  </a:lnTo>
                  <a:lnTo>
                    <a:pt x="411487" y="287514"/>
                  </a:lnTo>
                  <a:close/>
                </a:path>
                <a:path w="765175" h="370205">
                  <a:moveTo>
                    <a:pt x="453433" y="273286"/>
                  </a:moveTo>
                  <a:lnTo>
                    <a:pt x="436408" y="273286"/>
                  </a:lnTo>
                  <a:lnTo>
                    <a:pt x="436408" y="368682"/>
                  </a:lnTo>
                  <a:lnTo>
                    <a:pt x="452004" y="368682"/>
                  </a:lnTo>
                  <a:lnTo>
                    <a:pt x="473471" y="342727"/>
                  </a:lnTo>
                  <a:lnTo>
                    <a:pt x="453433" y="342727"/>
                  </a:lnTo>
                  <a:lnTo>
                    <a:pt x="453433" y="273286"/>
                  </a:lnTo>
                  <a:close/>
                </a:path>
                <a:path w="765175" h="370205">
                  <a:moveTo>
                    <a:pt x="526456" y="299210"/>
                  </a:moveTo>
                  <a:lnTo>
                    <a:pt x="509463" y="299210"/>
                  </a:lnTo>
                  <a:lnTo>
                    <a:pt x="509463" y="368682"/>
                  </a:lnTo>
                  <a:lnTo>
                    <a:pt x="526456" y="368682"/>
                  </a:lnTo>
                  <a:lnTo>
                    <a:pt x="526456" y="299210"/>
                  </a:lnTo>
                  <a:close/>
                </a:path>
                <a:path w="765175" h="370205">
                  <a:moveTo>
                    <a:pt x="526456" y="273286"/>
                  </a:moveTo>
                  <a:lnTo>
                    <a:pt x="511044" y="273286"/>
                  </a:lnTo>
                  <a:lnTo>
                    <a:pt x="453433" y="342727"/>
                  </a:lnTo>
                  <a:lnTo>
                    <a:pt x="473471" y="342727"/>
                  </a:lnTo>
                  <a:lnTo>
                    <a:pt x="509463" y="299210"/>
                  </a:lnTo>
                  <a:lnTo>
                    <a:pt x="526456" y="299210"/>
                  </a:lnTo>
                  <a:lnTo>
                    <a:pt x="526456" y="273286"/>
                  </a:lnTo>
                  <a:close/>
                </a:path>
                <a:path w="765175" h="370205">
                  <a:moveTo>
                    <a:pt x="576527" y="273286"/>
                  </a:moveTo>
                  <a:lnTo>
                    <a:pt x="559503" y="273286"/>
                  </a:lnTo>
                  <a:lnTo>
                    <a:pt x="559503" y="368682"/>
                  </a:lnTo>
                  <a:lnTo>
                    <a:pt x="575099" y="368682"/>
                  </a:lnTo>
                  <a:lnTo>
                    <a:pt x="596554" y="342727"/>
                  </a:lnTo>
                  <a:lnTo>
                    <a:pt x="576527" y="342727"/>
                  </a:lnTo>
                  <a:lnTo>
                    <a:pt x="576527" y="273286"/>
                  </a:lnTo>
                  <a:close/>
                </a:path>
                <a:path w="765175" h="370205">
                  <a:moveTo>
                    <a:pt x="649551" y="299210"/>
                  </a:moveTo>
                  <a:lnTo>
                    <a:pt x="632527" y="299210"/>
                  </a:lnTo>
                  <a:lnTo>
                    <a:pt x="632527" y="368682"/>
                  </a:lnTo>
                  <a:lnTo>
                    <a:pt x="649551" y="368682"/>
                  </a:lnTo>
                  <a:lnTo>
                    <a:pt x="649551" y="299210"/>
                  </a:lnTo>
                  <a:close/>
                </a:path>
                <a:path w="765175" h="370205">
                  <a:moveTo>
                    <a:pt x="649551" y="273286"/>
                  </a:moveTo>
                  <a:lnTo>
                    <a:pt x="634138" y="273286"/>
                  </a:lnTo>
                  <a:lnTo>
                    <a:pt x="576527" y="342727"/>
                  </a:lnTo>
                  <a:lnTo>
                    <a:pt x="596554" y="342727"/>
                  </a:lnTo>
                  <a:lnTo>
                    <a:pt x="632527" y="299210"/>
                  </a:lnTo>
                  <a:lnTo>
                    <a:pt x="649551" y="299210"/>
                  </a:lnTo>
                  <a:lnTo>
                    <a:pt x="649551" y="273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66321" y="713272"/>
              <a:ext cx="105917" cy="962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93366" y="710945"/>
              <a:ext cx="103181" cy="1008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7637" y="713276"/>
              <a:ext cx="92663" cy="962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76063" y="659828"/>
              <a:ext cx="129509" cy="1924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26665" y="713276"/>
              <a:ext cx="92663" cy="9622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246313" y="713739"/>
              <a:ext cx="90170" cy="95250"/>
            </a:xfrm>
            <a:custGeom>
              <a:avLst/>
              <a:gdLst/>
              <a:ahLst/>
              <a:cxnLst/>
              <a:rect l="l" t="t" r="r" b="b"/>
              <a:pathLst>
                <a:path w="90170" h="95250">
                  <a:moveTo>
                    <a:pt x="89954" y="0"/>
                  </a:moveTo>
                  <a:lnTo>
                    <a:pt x="65722" y="0"/>
                  </a:lnTo>
                  <a:lnTo>
                    <a:pt x="65722" y="35560"/>
                  </a:lnTo>
                  <a:lnTo>
                    <a:pt x="24231" y="35560"/>
                  </a:lnTo>
                  <a:lnTo>
                    <a:pt x="24231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5250"/>
                  </a:lnTo>
                  <a:lnTo>
                    <a:pt x="24231" y="95250"/>
                  </a:lnTo>
                  <a:lnTo>
                    <a:pt x="24231" y="58420"/>
                  </a:lnTo>
                  <a:lnTo>
                    <a:pt x="65722" y="58420"/>
                  </a:lnTo>
                  <a:lnTo>
                    <a:pt x="65722" y="95250"/>
                  </a:lnTo>
                  <a:lnTo>
                    <a:pt x="89954" y="95250"/>
                  </a:lnTo>
                  <a:lnTo>
                    <a:pt x="89954" y="58420"/>
                  </a:lnTo>
                  <a:lnTo>
                    <a:pt x="89954" y="35560"/>
                  </a:lnTo>
                  <a:lnTo>
                    <a:pt x="89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57100" y="710945"/>
              <a:ext cx="78799" cy="998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460753" y="713739"/>
              <a:ext cx="90170" cy="95250"/>
            </a:xfrm>
            <a:custGeom>
              <a:avLst/>
              <a:gdLst/>
              <a:ahLst/>
              <a:cxnLst/>
              <a:rect l="l" t="t" r="r" b="b"/>
              <a:pathLst>
                <a:path w="90170" h="95250">
                  <a:moveTo>
                    <a:pt x="89954" y="0"/>
                  </a:moveTo>
                  <a:lnTo>
                    <a:pt x="65722" y="0"/>
                  </a:lnTo>
                  <a:lnTo>
                    <a:pt x="65722" y="35560"/>
                  </a:lnTo>
                  <a:lnTo>
                    <a:pt x="24231" y="35560"/>
                  </a:lnTo>
                  <a:lnTo>
                    <a:pt x="24231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58420"/>
                  </a:lnTo>
                  <a:lnTo>
                    <a:pt x="0" y="95250"/>
                  </a:lnTo>
                  <a:lnTo>
                    <a:pt x="24231" y="95250"/>
                  </a:lnTo>
                  <a:lnTo>
                    <a:pt x="24231" y="58420"/>
                  </a:lnTo>
                  <a:lnTo>
                    <a:pt x="65722" y="58420"/>
                  </a:lnTo>
                  <a:lnTo>
                    <a:pt x="65722" y="95250"/>
                  </a:lnTo>
                  <a:lnTo>
                    <a:pt x="89954" y="95250"/>
                  </a:lnTo>
                  <a:lnTo>
                    <a:pt x="89954" y="58420"/>
                  </a:lnTo>
                  <a:lnTo>
                    <a:pt x="89954" y="35560"/>
                  </a:lnTo>
                  <a:lnTo>
                    <a:pt x="89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71777" y="710952"/>
              <a:ext cx="89107" cy="1008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80277" y="713282"/>
              <a:ext cx="115402" cy="9622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554024" y="534745"/>
              <a:ext cx="1254125" cy="50165"/>
            </a:xfrm>
            <a:custGeom>
              <a:avLst/>
              <a:gdLst/>
              <a:ahLst/>
              <a:cxnLst/>
              <a:rect l="l" t="t" r="r" b="b"/>
              <a:pathLst>
                <a:path w="1254125" h="50165">
                  <a:moveTo>
                    <a:pt x="259753" y="12"/>
                  </a:moveTo>
                  <a:lnTo>
                    <a:pt x="24599" y="12"/>
                  </a:lnTo>
                  <a:lnTo>
                    <a:pt x="15011" y="1968"/>
                  </a:lnTo>
                  <a:lnTo>
                    <a:pt x="7200" y="7315"/>
                  </a:lnTo>
                  <a:lnTo>
                    <a:pt x="1930" y="15240"/>
                  </a:lnTo>
                  <a:lnTo>
                    <a:pt x="0" y="24942"/>
                  </a:lnTo>
                  <a:lnTo>
                    <a:pt x="1930" y="34671"/>
                  </a:lnTo>
                  <a:lnTo>
                    <a:pt x="7200" y="42608"/>
                  </a:lnTo>
                  <a:lnTo>
                    <a:pt x="15011" y="47955"/>
                  </a:lnTo>
                  <a:lnTo>
                    <a:pt x="24599" y="49911"/>
                  </a:lnTo>
                  <a:lnTo>
                    <a:pt x="259753" y="49911"/>
                  </a:lnTo>
                  <a:lnTo>
                    <a:pt x="259753" y="12"/>
                  </a:lnTo>
                  <a:close/>
                </a:path>
                <a:path w="1254125" h="50165">
                  <a:moveTo>
                    <a:pt x="621766" y="0"/>
                  </a:moveTo>
                  <a:lnTo>
                    <a:pt x="269570" y="0"/>
                  </a:lnTo>
                  <a:lnTo>
                    <a:pt x="269570" y="49911"/>
                  </a:lnTo>
                  <a:lnTo>
                    <a:pt x="621766" y="49911"/>
                  </a:lnTo>
                  <a:lnTo>
                    <a:pt x="621766" y="0"/>
                  </a:lnTo>
                  <a:close/>
                </a:path>
                <a:path w="1254125" h="50165">
                  <a:moveTo>
                    <a:pt x="811504" y="0"/>
                  </a:moveTo>
                  <a:lnTo>
                    <a:pt x="631583" y="0"/>
                  </a:lnTo>
                  <a:lnTo>
                    <a:pt x="631583" y="49911"/>
                  </a:lnTo>
                  <a:lnTo>
                    <a:pt x="811504" y="49911"/>
                  </a:lnTo>
                  <a:lnTo>
                    <a:pt x="811504" y="0"/>
                  </a:lnTo>
                  <a:close/>
                </a:path>
                <a:path w="1254125" h="50165">
                  <a:moveTo>
                    <a:pt x="935596" y="0"/>
                  </a:moveTo>
                  <a:lnTo>
                    <a:pt x="821321" y="0"/>
                  </a:lnTo>
                  <a:lnTo>
                    <a:pt x="821321" y="49911"/>
                  </a:lnTo>
                  <a:lnTo>
                    <a:pt x="935596" y="49911"/>
                  </a:lnTo>
                  <a:lnTo>
                    <a:pt x="935596" y="0"/>
                  </a:lnTo>
                  <a:close/>
                </a:path>
                <a:path w="1254125" h="50165">
                  <a:moveTo>
                    <a:pt x="1058875" y="0"/>
                  </a:moveTo>
                  <a:lnTo>
                    <a:pt x="945451" y="0"/>
                  </a:lnTo>
                  <a:lnTo>
                    <a:pt x="945451" y="49911"/>
                  </a:lnTo>
                  <a:lnTo>
                    <a:pt x="1058875" y="49911"/>
                  </a:lnTo>
                  <a:lnTo>
                    <a:pt x="1058875" y="0"/>
                  </a:lnTo>
                  <a:close/>
                </a:path>
                <a:path w="1254125" h="50165">
                  <a:moveTo>
                    <a:pt x="1253972" y="24942"/>
                  </a:moveTo>
                  <a:lnTo>
                    <a:pt x="1252042" y="15240"/>
                  </a:lnTo>
                  <a:lnTo>
                    <a:pt x="1246759" y="7315"/>
                  </a:lnTo>
                  <a:lnTo>
                    <a:pt x="1238935" y="1968"/>
                  </a:lnTo>
                  <a:lnTo>
                    <a:pt x="1229347" y="12"/>
                  </a:lnTo>
                  <a:lnTo>
                    <a:pt x="1068705" y="12"/>
                  </a:lnTo>
                  <a:lnTo>
                    <a:pt x="1068705" y="49911"/>
                  </a:lnTo>
                  <a:lnTo>
                    <a:pt x="1229347" y="49911"/>
                  </a:lnTo>
                  <a:lnTo>
                    <a:pt x="1238935" y="47955"/>
                  </a:lnTo>
                  <a:lnTo>
                    <a:pt x="1246759" y="42608"/>
                  </a:lnTo>
                  <a:lnTo>
                    <a:pt x="1252042" y="34671"/>
                  </a:lnTo>
                  <a:lnTo>
                    <a:pt x="1253972" y="24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50667" y="1407855"/>
              <a:ext cx="3186062" cy="40842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646224" y="1675129"/>
              <a:ext cx="179705" cy="100330"/>
            </a:xfrm>
            <a:custGeom>
              <a:avLst/>
              <a:gdLst/>
              <a:ahLst/>
              <a:cxnLst/>
              <a:rect l="l" t="t" r="r" b="b"/>
              <a:pathLst>
                <a:path w="179704" h="100330">
                  <a:moveTo>
                    <a:pt x="7962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33667" y="11430"/>
                  </a:lnTo>
                  <a:lnTo>
                    <a:pt x="33667" y="100330"/>
                  </a:lnTo>
                  <a:lnTo>
                    <a:pt x="45948" y="100330"/>
                  </a:lnTo>
                  <a:lnTo>
                    <a:pt x="45948" y="11430"/>
                  </a:lnTo>
                  <a:lnTo>
                    <a:pt x="79629" y="11430"/>
                  </a:lnTo>
                  <a:lnTo>
                    <a:pt x="79629" y="0"/>
                  </a:lnTo>
                  <a:close/>
                </a:path>
                <a:path w="179704" h="100330">
                  <a:moveTo>
                    <a:pt x="179197" y="317"/>
                  </a:moveTo>
                  <a:lnTo>
                    <a:pt x="168160" y="317"/>
                  </a:lnTo>
                  <a:lnTo>
                    <a:pt x="110769" y="82537"/>
                  </a:lnTo>
                  <a:lnTo>
                    <a:pt x="110769" y="508"/>
                  </a:lnTo>
                  <a:lnTo>
                    <a:pt x="98488" y="508"/>
                  </a:lnTo>
                  <a:lnTo>
                    <a:pt x="98488" y="100164"/>
                  </a:lnTo>
                  <a:lnTo>
                    <a:pt x="110426" y="100164"/>
                  </a:lnTo>
                  <a:lnTo>
                    <a:pt x="166890" y="19494"/>
                  </a:lnTo>
                  <a:lnTo>
                    <a:pt x="166890" y="100164"/>
                  </a:lnTo>
                  <a:lnTo>
                    <a:pt x="179197" y="100164"/>
                  </a:lnTo>
                  <a:lnTo>
                    <a:pt x="179197" y="3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19400" y="3028950"/>
            <a:ext cx="4848860" cy="1030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0685">
              <a:lnSpc>
                <a:spcPct val="105000"/>
              </a:lnSpc>
              <a:spcBef>
                <a:spcPts val="100"/>
              </a:spcBef>
            </a:pPr>
            <a:r>
              <a:rPr sz="1600" b="1" spc="45" dirty="0">
                <a:latin typeface="Trebuchet MS"/>
                <a:cs typeface="Trebuchet MS"/>
              </a:rPr>
              <a:t>Больше</a:t>
            </a:r>
            <a:r>
              <a:rPr sz="1600" b="1" spc="-110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интересной,</a:t>
            </a:r>
            <a:r>
              <a:rPr sz="1600" b="1" spc="-110" dirty="0">
                <a:latin typeface="Trebuchet MS"/>
                <a:cs typeface="Trebuchet MS"/>
              </a:rPr>
              <a:t> </a:t>
            </a:r>
            <a:r>
              <a:rPr sz="1600" b="1" spc="20" dirty="0">
                <a:latin typeface="Trebuchet MS"/>
                <a:cs typeface="Trebuchet MS"/>
              </a:rPr>
              <a:t>полезной</a:t>
            </a:r>
            <a:r>
              <a:rPr sz="1600" b="1" spc="-120" dirty="0">
                <a:latin typeface="Trebuchet MS"/>
                <a:cs typeface="Trebuchet MS"/>
              </a:rPr>
              <a:t> </a:t>
            </a:r>
            <a:r>
              <a:rPr sz="1600" b="1" spc="15" dirty="0">
                <a:latin typeface="Trebuchet MS"/>
                <a:cs typeface="Trebuchet MS"/>
              </a:rPr>
              <a:t>информации </a:t>
            </a:r>
            <a:r>
              <a:rPr sz="1600" b="1" spc="-465" dirty="0">
                <a:latin typeface="Trebuchet MS"/>
                <a:cs typeface="Trebuchet MS"/>
              </a:rPr>
              <a:t> </a:t>
            </a:r>
            <a:r>
              <a:rPr sz="1600" b="1" spc="55" dirty="0">
                <a:latin typeface="Trebuchet MS"/>
                <a:cs typeface="Trebuchet MS"/>
              </a:rPr>
              <a:t>о</a:t>
            </a:r>
            <a:r>
              <a:rPr sz="1600" b="1" spc="-95" dirty="0">
                <a:latin typeface="Trebuchet MS"/>
                <a:cs typeface="Trebuchet MS"/>
              </a:rPr>
              <a:t> </a:t>
            </a:r>
            <a:r>
              <a:rPr sz="1600" b="1" spc="15" dirty="0">
                <a:latin typeface="Trebuchet MS"/>
                <a:cs typeface="Trebuchet MS"/>
              </a:rPr>
              <a:t>развенчанных</a:t>
            </a:r>
            <a:r>
              <a:rPr sz="1600" b="1" spc="-95" dirty="0">
                <a:latin typeface="Trebuchet MS"/>
                <a:cs typeface="Trebuchet MS"/>
              </a:rPr>
              <a:t> </a:t>
            </a:r>
            <a:r>
              <a:rPr sz="1600" b="1" spc="20" dirty="0">
                <a:latin typeface="Trebuchet MS"/>
                <a:cs typeface="Trebuchet MS"/>
              </a:rPr>
              <a:t>заблуждениях</a:t>
            </a:r>
            <a:endParaRPr sz="1600">
              <a:latin typeface="Trebuchet MS"/>
              <a:cs typeface="Trebuchet MS"/>
            </a:endParaRPr>
          </a:p>
          <a:p>
            <a:pPr marL="12700" marR="219075">
              <a:lnSpc>
                <a:spcPts val="1900"/>
              </a:lnSpc>
              <a:spcBef>
                <a:spcPts val="55"/>
              </a:spcBef>
            </a:pPr>
            <a:r>
              <a:rPr sz="1600" b="1" spc="35" dirty="0">
                <a:latin typeface="Trebuchet MS"/>
                <a:cs typeface="Trebuchet MS"/>
              </a:rPr>
              <a:t>по</a:t>
            </a:r>
            <a:r>
              <a:rPr sz="1600" b="1" spc="-90" dirty="0">
                <a:latin typeface="Trebuchet MS"/>
                <a:cs typeface="Trebuchet MS"/>
              </a:rPr>
              <a:t> </a:t>
            </a:r>
            <a:r>
              <a:rPr sz="1600" b="1" spc="45" dirty="0">
                <a:latin typeface="Trebuchet MS"/>
                <a:cs typeface="Trebuchet MS"/>
              </a:rPr>
              <a:t>вопросам</a:t>
            </a:r>
            <a:r>
              <a:rPr sz="1600" b="1" spc="-100" dirty="0">
                <a:latin typeface="Trebuchet MS"/>
                <a:cs typeface="Trebuchet MS"/>
              </a:rPr>
              <a:t> </a:t>
            </a:r>
            <a:r>
              <a:rPr sz="1600" b="1" spc="20" dirty="0">
                <a:latin typeface="Trebuchet MS"/>
                <a:cs typeface="Trebuchet MS"/>
              </a:rPr>
              <a:t>финансовой</a:t>
            </a:r>
            <a:r>
              <a:rPr sz="1600" b="1" spc="-100" dirty="0">
                <a:latin typeface="Trebuchet MS"/>
                <a:cs typeface="Trebuchet MS"/>
              </a:rPr>
              <a:t> </a:t>
            </a:r>
            <a:r>
              <a:rPr sz="1600" b="1" spc="25" dirty="0">
                <a:latin typeface="Trebuchet MS"/>
                <a:cs typeface="Trebuchet MS"/>
              </a:rPr>
              <a:t>грамотности</a:t>
            </a:r>
            <a:r>
              <a:rPr sz="1600" b="1" spc="-105" dirty="0">
                <a:latin typeface="Trebuchet MS"/>
                <a:cs typeface="Trebuchet MS"/>
              </a:rPr>
              <a:t> </a:t>
            </a:r>
            <a:r>
              <a:rPr sz="1600" b="1" spc="35" dirty="0">
                <a:latin typeface="Trebuchet MS"/>
                <a:cs typeface="Trebuchet MS"/>
              </a:rPr>
              <a:t>ищите </a:t>
            </a:r>
            <a:r>
              <a:rPr sz="1600" b="1" spc="-465" dirty="0">
                <a:latin typeface="Trebuchet MS"/>
                <a:cs typeface="Trebuchet MS"/>
              </a:rPr>
              <a:t> </a:t>
            </a:r>
            <a:r>
              <a:rPr sz="1600" b="1" spc="35" dirty="0">
                <a:latin typeface="Trebuchet MS"/>
                <a:cs typeface="Trebuchet MS"/>
              </a:rPr>
              <a:t>на</a:t>
            </a:r>
            <a:r>
              <a:rPr sz="1600" b="1" spc="-105" dirty="0">
                <a:latin typeface="Trebuchet MS"/>
                <a:cs typeface="Trebuchet MS"/>
              </a:rPr>
              <a:t> </a:t>
            </a:r>
            <a:r>
              <a:rPr sz="1600" b="1" spc="30">
                <a:latin typeface="Trebuchet MS"/>
                <a:cs typeface="Trebuchet MS"/>
              </a:rPr>
              <a:t>портале</a:t>
            </a:r>
            <a:r>
              <a:rPr sz="1600" b="1" spc="-95">
                <a:latin typeface="Trebuchet MS"/>
                <a:cs typeface="Trebuchet MS"/>
              </a:rPr>
              <a:t> </a:t>
            </a:r>
            <a:r>
              <a:rPr sz="1600" b="1" u="sng" spc="-10" smtClean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моифинансы.рф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9456" y="2365247"/>
            <a:ext cx="2398776" cy="2398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41375"/>
            <a:ext cx="9144000" cy="4800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ИЗ-ЗА</a:t>
            </a:r>
            <a:r>
              <a:rPr spc="-130" dirty="0"/>
              <a:t> </a:t>
            </a:r>
            <a:r>
              <a:rPr spc="50" dirty="0"/>
              <a:t>ЧЕГО</a:t>
            </a:r>
            <a:r>
              <a:rPr spc="-130" dirty="0"/>
              <a:t> </a:t>
            </a:r>
            <a:r>
              <a:rPr spc="35" dirty="0"/>
              <a:t>У</a:t>
            </a:r>
            <a:r>
              <a:rPr spc="-140" dirty="0"/>
              <a:t> </a:t>
            </a:r>
            <a:r>
              <a:rPr spc="95" dirty="0"/>
              <a:t>ПОДРОСТКОВ</a:t>
            </a:r>
            <a:r>
              <a:rPr spc="-130" dirty="0"/>
              <a:t> </a:t>
            </a:r>
            <a:r>
              <a:rPr spc="40" dirty="0"/>
              <a:t>МОГУТ</a:t>
            </a:r>
            <a:r>
              <a:rPr spc="-135" dirty="0"/>
              <a:t> </a:t>
            </a:r>
            <a:r>
              <a:rPr spc="80" dirty="0"/>
              <a:t>ВОЗНИКАТЬ </a:t>
            </a:r>
            <a:r>
              <a:rPr spc="-585" dirty="0"/>
              <a:t> </a:t>
            </a:r>
            <a:r>
              <a:rPr spc="85" dirty="0"/>
              <a:t>КОНФЛИКТЫ</a:t>
            </a:r>
            <a:r>
              <a:rPr spc="-140" dirty="0"/>
              <a:t> </a:t>
            </a:r>
            <a:r>
              <a:rPr spc="125" dirty="0"/>
              <a:t>СО</a:t>
            </a:r>
            <a:r>
              <a:rPr spc="-130" dirty="0"/>
              <a:t> </a:t>
            </a:r>
            <a:r>
              <a:rPr spc="120" dirty="0"/>
              <a:t>ВЗРОСЛЫМИ?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000" y="1504950"/>
            <a:ext cx="4038600" cy="283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73660" indent="-171450">
              <a:lnSpc>
                <a:spcPct val="111700"/>
              </a:lnSpc>
              <a:spcBef>
                <a:spcPts val="100"/>
              </a:spcBef>
              <a:buClr>
                <a:srgbClr val="ED7D00"/>
              </a:buClr>
              <a:buFont typeface="Microsoft Sans Serif"/>
              <a:buChar char="•"/>
              <a:tabLst>
                <a:tab pos="184150" algn="l"/>
              </a:tabLst>
            </a:pPr>
            <a:r>
              <a:rPr sz="1400" b="1" spc="45" dirty="0">
                <a:latin typeface="Arial" pitchFamily="34" charset="0"/>
                <a:cs typeface="Arial" pitchFamily="34" charset="0"/>
              </a:rPr>
              <a:t>Живет</a:t>
            </a:r>
            <a:r>
              <a:rPr sz="1400" b="1" spc="-6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25" dirty="0">
                <a:latin typeface="Arial" pitchFamily="34" charset="0"/>
                <a:cs typeface="Arial" pitchFamily="34" charset="0"/>
              </a:rPr>
              <a:t>одним</a:t>
            </a:r>
            <a:r>
              <a:rPr sz="1400" b="1" spc="-7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20" dirty="0">
                <a:latin typeface="Arial" pitchFamily="34" charset="0"/>
                <a:cs typeface="Arial" pitchFamily="34" charset="0"/>
              </a:rPr>
              <a:t>днем</a:t>
            </a:r>
            <a:r>
              <a:rPr sz="1400" b="1" spc="-7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25" dirty="0">
                <a:latin typeface="Arial" pitchFamily="34" charset="0"/>
                <a:cs typeface="Arial" pitchFamily="34" charset="0"/>
              </a:rPr>
              <a:t>и</a:t>
            </a:r>
            <a:r>
              <a:rPr sz="1400" b="1" spc="-6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35" dirty="0">
                <a:latin typeface="Arial" pitchFamily="34" charset="0"/>
                <a:cs typeface="Arial" pitchFamily="34" charset="0"/>
              </a:rPr>
              <a:t>не</a:t>
            </a:r>
            <a:r>
              <a:rPr sz="1400" b="1" spc="-7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30" dirty="0">
                <a:latin typeface="Arial" pitchFamily="34" charset="0"/>
                <a:cs typeface="Arial" pitchFamily="34" charset="0"/>
              </a:rPr>
              <a:t>планирует </a:t>
            </a:r>
            <a:r>
              <a:rPr sz="1400" b="1" spc="-34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40">
                <a:latin typeface="Arial" pitchFamily="34" charset="0"/>
                <a:cs typeface="Arial" pitchFamily="34" charset="0"/>
              </a:rPr>
              <a:t>свои</a:t>
            </a:r>
            <a:r>
              <a:rPr sz="1400" b="1" spc="-70">
                <a:latin typeface="Arial" pitchFamily="34" charset="0"/>
                <a:cs typeface="Arial" pitchFamily="34" charset="0"/>
              </a:rPr>
              <a:t> </a:t>
            </a:r>
            <a:r>
              <a:rPr sz="1400" b="1" spc="30" smtClean="0">
                <a:latin typeface="Arial" pitchFamily="34" charset="0"/>
                <a:cs typeface="Arial" pitchFamily="34" charset="0"/>
              </a:rPr>
              <a:t>расходы</a:t>
            </a:r>
            <a:r>
              <a:rPr lang="ru-RU" sz="1400" b="1" spc="30" dirty="0" smtClean="0">
                <a:latin typeface="Arial" pitchFamily="34" charset="0"/>
                <a:cs typeface="Arial" pitchFamily="34" charset="0"/>
              </a:rPr>
              <a:t>.</a:t>
            </a:r>
            <a:endParaRPr sz="1400" b="1">
              <a:latin typeface="Arial" pitchFamily="34" charset="0"/>
              <a:cs typeface="Arial" pitchFamily="34" charset="0"/>
            </a:endParaRPr>
          </a:p>
          <a:p>
            <a:pPr marL="184150" indent="-171450">
              <a:lnSpc>
                <a:spcPct val="100000"/>
              </a:lnSpc>
              <a:spcBef>
                <a:spcPts val="165"/>
              </a:spcBef>
              <a:buClr>
                <a:srgbClr val="ED7D00"/>
              </a:buClr>
              <a:buFont typeface="Microsoft Sans Serif"/>
              <a:buChar char="•"/>
              <a:tabLst>
                <a:tab pos="184150" algn="l"/>
              </a:tabLst>
            </a:pPr>
            <a:r>
              <a:rPr sz="1400" b="1" spc="25" dirty="0">
                <a:latin typeface="Arial" pitchFamily="34" charset="0"/>
                <a:cs typeface="Arial" pitchFamily="34" charset="0"/>
              </a:rPr>
              <a:t>Тратит</a:t>
            </a:r>
            <a:r>
              <a:rPr sz="1400" b="1" spc="-7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-15" dirty="0">
                <a:latin typeface="Arial" pitchFamily="34" charset="0"/>
                <a:cs typeface="Arial" pitchFamily="34" charset="0"/>
              </a:rPr>
              <a:t>все,</a:t>
            </a:r>
            <a:r>
              <a:rPr sz="1400" b="1" spc="-70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25">
                <a:latin typeface="Arial" pitchFamily="34" charset="0"/>
                <a:cs typeface="Arial" pitchFamily="34" charset="0"/>
              </a:rPr>
              <a:t>что</a:t>
            </a:r>
            <a:r>
              <a:rPr sz="1400" b="1" spc="-75">
                <a:latin typeface="Arial" pitchFamily="34" charset="0"/>
                <a:cs typeface="Arial" pitchFamily="34" charset="0"/>
              </a:rPr>
              <a:t> </a:t>
            </a:r>
            <a:r>
              <a:rPr sz="1400" b="1" spc="30" smtClean="0">
                <a:latin typeface="Arial" pitchFamily="34" charset="0"/>
                <a:cs typeface="Arial" pitchFamily="34" charset="0"/>
              </a:rPr>
              <a:t>получает</a:t>
            </a:r>
            <a:r>
              <a:rPr lang="ru-RU" sz="1400" b="1" spc="30" dirty="0" smtClean="0">
                <a:latin typeface="Arial" pitchFamily="34" charset="0"/>
                <a:cs typeface="Arial" pitchFamily="34" charset="0"/>
              </a:rPr>
              <a:t>.</a:t>
            </a:r>
            <a:endParaRPr sz="1400" b="1">
              <a:latin typeface="Arial" pitchFamily="34" charset="0"/>
              <a:cs typeface="Arial" pitchFamily="34" charset="0"/>
            </a:endParaRPr>
          </a:p>
          <a:p>
            <a:pPr marL="184150" indent="-171450">
              <a:lnSpc>
                <a:spcPct val="100000"/>
              </a:lnSpc>
              <a:spcBef>
                <a:spcPts val="50"/>
              </a:spcBef>
              <a:buClr>
                <a:srgbClr val="ED7D00"/>
              </a:buClr>
              <a:buFont typeface="Microsoft Sans Serif"/>
              <a:buChar char="•"/>
              <a:tabLst>
                <a:tab pos="184150" algn="l"/>
              </a:tabLst>
            </a:pPr>
            <a:r>
              <a:rPr sz="1400" b="1" spc="35" dirty="0">
                <a:latin typeface="Arial" pitchFamily="34" charset="0"/>
                <a:cs typeface="Arial" pitchFamily="34" charset="0"/>
              </a:rPr>
              <a:t>Самая</a:t>
            </a:r>
            <a:r>
              <a:rPr sz="1400" b="1" spc="-6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25" dirty="0">
                <a:latin typeface="Arial" pitchFamily="34" charset="0"/>
                <a:cs typeface="Arial" pitchFamily="34" charset="0"/>
              </a:rPr>
              <a:t>крутая</a:t>
            </a:r>
            <a:r>
              <a:rPr sz="1400" b="1" spc="-6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15" dirty="0">
                <a:latin typeface="Arial" pitchFamily="34" charset="0"/>
                <a:cs typeface="Arial" pitchFamily="34" charset="0"/>
              </a:rPr>
              <a:t>цель</a:t>
            </a:r>
            <a:r>
              <a:rPr sz="1400" b="1" spc="-6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240" dirty="0">
                <a:latin typeface="Arial" pitchFamily="34" charset="0"/>
                <a:cs typeface="Arial" pitchFamily="34" charset="0"/>
              </a:rPr>
              <a:t>–</a:t>
            </a:r>
            <a:r>
              <a:rPr sz="1400" b="1" spc="-6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20" dirty="0">
                <a:latin typeface="Arial" pitchFamily="34" charset="0"/>
                <a:cs typeface="Arial" pitchFamily="34" charset="0"/>
              </a:rPr>
              <a:t>новый</a:t>
            </a:r>
            <a:endParaRPr sz="1400" b="1">
              <a:latin typeface="Arial" pitchFamily="34" charset="0"/>
              <a:cs typeface="Arial" pitchFamily="34" charset="0"/>
            </a:endParaRPr>
          </a:p>
          <a:p>
            <a:pPr marL="184150">
              <a:lnSpc>
                <a:spcPct val="100000"/>
              </a:lnSpc>
              <a:spcBef>
                <a:spcPts val="165"/>
              </a:spcBef>
            </a:pPr>
            <a:r>
              <a:rPr lang="ru-RU" sz="1400" b="1" spc="25" dirty="0" smtClean="0">
                <a:latin typeface="Arial" pitchFamily="34" charset="0"/>
                <a:cs typeface="Arial" pitchFamily="34" charset="0"/>
              </a:rPr>
              <a:t>С</a:t>
            </a:r>
            <a:r>
              <a:rPr sz="1400" b="1" spc="25" smtClean="0">
                <a:latin typeface="Arial" pitchFamily="34" charset="0"/>
                <a:cs typeface="Arial" pitchFamily="34" charset="0"/>
              </a:rPr>
              <a:t>мартфон</a:t>
            </a:r>
            <a:r>
              <a:rPr lang="ru-RU" sz="1400" b="1" spc="25" dirty="0" smtClean="0">
                <a:latin typeface="Arial" pitchFamily="34" charset="0"/>
                <a:cs typeface="Arial" pitchFamily="34" charset="0"/>
              </a:rPr>
              <a:t>.</a:t>
            </a:r>
            <a:endParaRPr sz="1400" b="1">
              <a:latin typeface="Arial" pitchFamily="34" charset="0"/>
              <a:cs typeface="Arial" pitchFamily="34" charset="0"/>
            </a:endParaRPr>
          </a:p>
          <a:p>
            <a:pPr marL="184150" indent="-171450">
              <a:lnSpc>
                <a:spcPct val="100000"/>
              </a:lnSpc>
              <a:spcBef>
                <a:spcPts val="145"/>
              </a:spcBef>
              <a:buClr>
                <a:srgbClr val="ED7D00"/>
              </a:buClr>
              <a:buFont typeface="Microsoft Sans Serif"/>
              <a:buChar char="•"/>
              <a:tabLst>
                <a:tab pos="184150" algn="l"/>
              </a:tabLst>
            </a:pPr>
            <a:r>
              <a:rPr sz="1400" b="1" spc="40" dirty="0">
                <a:latin typeface="Arial" pitchFamily="34" charset="0"/>
                <a:cs typeface="Arial" pitchFamily="34" charset="0"/>
              </a:rPr>
              <a:t>Покупает</a:t>
            </a:r>
            <a:r>
              <a:rPr sz="1400" b="1" spc="-6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10" dirty="0">
                <a:latin typeface="Arial" pitchFamily="34" charset="0"/>
                <a:cs typeface="Arial" pitchFamily="34" charset="0"/>
              </a:rPr>
              <a:t>первое,</a:t>
            </a:r>
            <a:r>
              <a:rPr sz="1400" b="1" spc="-6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25">
                <a:latin typeface="Arial" pitchFamily="34" charset="0"/>
                <a:cs typeface="Arial" pitchFamily="34" charset="0"/>
              </a:rPr>
              <a:t>что</a:t>
            </a:r>
            <a:r>
              <a:rPr sz="1400" b="1" spc="-65">
                <a:latin typeface="Arial" pitchFamily="34" charset="0"/>
                <a:cs typeface="Arial" pitchFamily="34" charset="0"/>
              </a:rPr>
              <a:t> </a:t>
            </a:r>
            <a:r>
              <a:rPr sz="1400" b="1" spc="15" smtClean="0">
                <a:latin typeface="Arial" pitchFamily="34" charset="0"/>
                <a:cs typeface="Arial" pitchFamily="34" charset="0"/>
              </a:rPr>
              <a:t>видит</a:t>
            </a:r>
            <a:r>
              <a:rPr lang="ru-RU" sz="1400" b="1" spc="15" dirty="0" smtClean="0">
                <a:latin typeface="Arial" pitchFamily="34" charset="0"/>
                <a:cs typeface="Arial" pitchFamily="34" charset="0"/>
              </a:rPr>
              <a:t>.</a:t>
            </a:r>
            <a:endParaRPr sz="1400" b="1">
              <a:latin typeface="Arial" pitchFamily="34" charset="0"/>
              <a:cs typeface="Arial" pitchFamily="34" charset="0"/>
            </a:endParaRPr>
          </a:p>
          <a:p>
            <a:pPr marL="184150" indent="-171450">
              <a:lnSpc>
                <a:spcPct val="100000"/>
              </a:lnSpc>
              <a:spcBef>
                <a:spcPts val="170"/>
              </a:spcBef>
              <a:buClr>
                <a:srgbClr val="ED7D00"/>
              </a:buClr>
              <a:buFont typeface="Microsoft Sans Serif"/>
              <a:buChar char="•"/>
              <a:tabLst>
                <a:tab pos="184150" algn="l"/>
              </a:tabLst>
            </a:pPr>
            <a:r>
              <a:rPr sz="1400" b="1" spc="25" dirty="0">
                <a:latin typeface="Arial" pitchFamily="34" charset="0"/>
                <a:cs typeface="Arial" pitchFamily="34" charset="0"/>
              </a:rPr>
              <a:t>Занимает</a:t>
            </a:r>
            <a:r>
              <a:rPr sz="1400" b="1" spc="-7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5" dirty="0">
                <a:latin typeface="Arial" pitchFamily="34" charset="0"/>
                <a:cs typeface="Arial" pitchFamily="34" charset="0"/>
              </a:rPr>
              <a:t>деньги</a:t>
            </a:r>
            <a:r>
              <a:rPr sz="1400" b="1" spc="-7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50">
                <a:latin typeface="Arial" pitchFamily="34" charset="0"/>
                <a:cs typeface="Arial" pitchFamily="34" charset="0"/>
              </a:rPr>
              <a:t>у</a:t>
            </a:r>
            <a:r>
              <a:rPr sz="1400" b="1" spc="-75">
                <a:latin typeface="Arial" pitchFamily="34" charset="0"/>
                <a:cs typeface="Arial" pitchFamily="34" charset="0"/>
              </a:rPr>
              <a:t> </a:t>
            </a:r>
            <a:r>
              <a:rPr sz="1400" b="1" spc="30" smtClean="0">
                <a:latin typeface="Arial" pitchFamily="34" charset="0"/>
                <a:cs typeface="Arial" pitchFamily="34" charset="0"/>
              </a:rPr>
              <a:t>друзей</a:t>
            </a:r>
            <a:r>
              <a:rPr lang="ru-RU" sz="1400" b="1" spc="30" dirty="0" smtClean="0">
                <a:latin typeface="Arial" pitchFamily="34" charset="0"/>
                <a:cs typeface="Arial" pitchFamily="34" charset="0"/>
              </a:rPr>
              <a:t>.</a:t>
            </a:r>
            <a:endParaRPr sz="1400" b="1">
              <a:latin typeface="Arial" pitchFamily="34" charset="0"/>
              <a:cs typeface="Arial" pitchFamily="34" charset="0"/>
            </a:endParaRPr>
          </a:p>
          <a:p>
            <a:pPr marL="184150" marR="437515" indent="-171450">
              <a:lnSpc>
                <a:spcPct val="110000"/>
              </a:lnSpc>
              <a:spcBef>
                <a:spcPts val="25"/>
              </a:spcBef>
              <a:buClr>
                <a:srgbClr val="ED7D00"/>
              </a:buClr>
              <a:buFont typeface="Microsoft Sans Serif"/>
              <a:buChar char="•"/>
              <a:tabLst>
                <a:tab pos="184150" algn="l"/>
              </a:tabLst>
            </a:pPr>
            <a:r>
              <a:rPr sz="1400" b="1" spc="25" dirty="0">
                <a:latin typeface="Arial" pitchFamily="34" charset="0"/>
                <a:cs typeface="Arial" pitchFamily="34" charset="0"/>
              </a:rPr>
              <a:t>Тратит</a:t>
            </a:r>
            <a:r>
              <a:rPr sz="1400" b="1" spc="-7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5" dirty="0">
                <a:latin typeface="Arial" pitchFamily="34" charset="0"/>
                <a:cs typeface="Arial" pitchFamily="34" charset="0"/>
              </a:rPr>
              <a:t>больше,</a:t>
            </a:r>
            <a:r>
              <a:rPr sz="1400" b="1" spc="-7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15" dirty="0">
                <a:latin typeface="Arial" pitchFamily="34" charset="0"/>
                <a:cs typeface="Arial" pitchFamily="34" charset="0"/>
              </a:rPr>
              <a:t>чем</a:t>
            </a:r>
            <a:r>
              <a:rPr sz="1400" b="1" spc="-80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5" dirty="0">
                <a:latin typeface="Arial" pitchFamily="34" charset="0"/>
                <a:cs typeface="Arial" pitchFamily="34" charset="0"/>
              </a:rPr>
              <a:t>получает, </a:t>
            </a:r>
            <a:r>
              <a:rPr sz="1400" b="1" spc="-34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40" dirty="0">
                <a:latin typeface="Arial" pitchFamily="34" charset="0"/>
                <a:cs typeface="Arial" pitchFamily="34" charset="0"/>
              </a:rPr>
              <a:t>постоянно</a:t>
            </a:r>
            <a:r>
              <a:rPr sz="1400" b="1" spc="-70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30" dirty="0">
                <a:latin typeface="Arial" pitchFamily="34" charset="0"/>
                <a:cs typeface="Arial" pitchFamily="34" charset="0"/>
              </a:rPr>
              <a:t>живет</a:t>
            </a:r>
            <a:r>
              <a:rPr sz="1400" b="1" spc="-6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20">
                <a:latin typeface="Arial" pitchFamily="34" charset="0"/>
                <a:cs typeface="Arial" pitchFamily="34" charset="0"/>
              </a:rPr>
              <a:t>в</a:t>
            </a:r>
            <a:r>
              <a:rPr sz="1400" b="1" spc="-75">
                <a:latin typeface="Arial" pitchFamily="34" charset="0"/>
                <a:cs typeface="Arial" pitchFamily="34" charset="0"/>
              </a:rPr>
              <a:t> </a:t>
            </a:r>
            <a:r>
              <a:rPr sz="1400" b="1" spc="10" smtClean="0">
                <a:latin typeface="Arial" pitchFamily="34" charset="0"/>
                <a:cs typeface="Arial" pitchFamily="34" charset="0"/>
              </a:rPr>
              <a:t>долг</a:t>
            </a:r>
            <a:r>
              <a:rPr lang="ru-RU" sz="1400" b="1" spc="10" dirty="0" smtClean="0">
                <a:latin typeface="Arial" pitchFamily="34" charset="0"/>
                <a:cs typeface="Arial" pitchFamily="34" charset="0"/>
              </a:rPr>
              <a:t>.</a:t>
            </a:r>
            <a:endParaRPr sz="1400" b="1">
              <a:latin typeface="Arial" pitchFamily="34" charset="0"/>
              <a:cs typeface="Arial" pitchFamily="34" charset="0"/>
            </a:endParaRPr>
          </a:p>
          <a:p>
            <a:pPr marL="184150" indent="-171450">
              <a:lnSpc>
                <a:spcPct val="100000"/>
              </a:lnSpc>
              <a:spcBef>
                <a:spcPts val="70"/>
              </a:spcBef>
              <a:buClr>
                <a:srgbClr val="ED7D00"/>
              </a:buClr>
              <a:buFont typeface="Microsoft Sans Serif"/>
              <a:buChar char="•"/>
              <a:tabLst>
                <a:tab pos="184150" algn="l"/>
              </a:tabLst>
            </a:pPr>
            <a:r>
              <a:rPr sz="1400" b="1" spc="35" dirty="0">
                <a:latin typeface="Arial" pitchFamily="34" charset="0"/>
                <a:cs typeface="Arial" pitchFamily="34" charset="0"/>
              </a:rPr>
              <a:t>Попадается</a:t>
            </a:r>
            <a:r>
              <a:rPr sz="1400" b="1" spc="-60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30" dirty="0">
                <a:latin typeface="Arial" pitchFamily="34" charset="0"/>
                <a:cs typeface="Arial" pitchFamily="34" charset="0"/>
              </a:rPr>
              <a:t>на</a:t>
            </a:r>
            <a:r>
              <a:rPr sz="1400" b="1" spc="-6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25" dirty="0">
                <a:latin typeface="Arial" pitchFamily="34" charset="0"/>
                <a:cs typeface="Arial" pitchFamily="34" charset="0"/>
              </a:rPr>
              <a:t>уловки</a:t>
            </a:r>
            <a:r>
              <a:rPr sz="1400" b="1" spc="-60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10" dirty="0">
                <a:latin typeface="Arial" pitchFamily="34" charset="0"/>
                <a:cs typeface="Arial" pitchFamily="34" charset="0"/>
              </a:rPr>
              <a:t>мошенников,</a:t>
            </a:r>
            <a:endParaRPr sz="1400" b="1">
              <a:latin typeface="Arial" pitchFamily="34" charset="0"/>
              <a:cs typeface="Arial" pitchFamily="34" charset="0"/>
            </a:endParaRPr>
          </a:p>
          <a:p>
            <a:pPr marL="184150" marR="384175">
              <a:lnSpc>
                <a:spcPct val="110000"/>
              </a:lnSpc>
              <a:spcBef>
                <a:spcPts val="25"/>
              </a:spcBef>
            </a:pPr>
            <a:r>
              <a:rPr sz="1400" b="1" spc="20" dirty="0">
                <a:latin typeface="Arial" pitchFamily="34" charset="0"/>
                <a:cs typeface="Arial" pitchFamily="34" charset="0"/>
              </a:rPr>
              <a:t>в</a:t>
            </a:r>
            <a:r>
              <a:rPr sz="1400" b="1" spc="-80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35" dirty="0">
                <a:latin typeface="Arial" pitchFamily="34" charset="0"/>
                <a:cs typeface="Arial" pitchFamily="34" charset="0"/>
              </a:rPr>
              <a:t>том</a:t>
            </a:r>
            <a:r>
              <a:rPr sz="1400" b="1" spc="-70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25" dirty="0">
                <a:latin typeface="Arial" pitchFamily="34" charset="0"/>
                <a:cs typeface="Arial" pitchFamily="34" charset="0"/>
              </a:rPr>
              <a:t>числе</a:t>
            </a:r>
            <a:r>
              <a:rPr sz="1400" b="1" spc="-80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50" dirty="0">
                <a:latin typeface="Arial" pitchFamily="34" charset="0"/>
                <a:cs typeface="Arial" pitchFamily="34" charset="0"/>
              </a:rPr>
              <a:t>по</a:t>
            </a:r>
            <a:r>
              <a:rPr sz="1400" b="1" spc="-70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20" dirty="0">
                <a:latin typeface="Arial" pitchFamily="34" charset="0"/>
                <a:cs typeface="Arial" pitchFamily="34" charset="0"/>
              </a:rPr>
              <a:t>телефону</a:t>
            </a:r>
            <a:r>
              <a:rPr sz="1400" b="1" spc="-7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20" dirty="0">
                <a:latin typeface="Arial" pitchFamily="34" charset="0"/>
                <a:cs typeface="Arial" pitchFamily="34" charset="0"/>
              </a:rPr>
              <a:t>или</a:t>
            </a:r>
            <a:r>
              <a:rPr sz="1400" b="1" spc="-70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20" dirty="0">
                <a:latin typeface="Arial" pitchFamily="34" charset="0"/>
                <a:cs typeface="Arial" pitchFamily="34" charset="0"/>
              </a:rPr>
              <a:t>в </a:t>
            </a:r>
            <a:r>
              <a:rPr sz="1400" b="1" spc="-350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35" dirty="0">
                <a:latin typeface="Arial" pitchFamily="34" charset="0"/>
                <a:cs typeface="Arial" pitchFamily="34" charset="0"/>
              </a:rPr>
              <a:t>соцсетях</a:t>
            </a:r>
            <a:r>
              <a:rPr sz="1400" b="1" spc="-75" dirty="0">
                <a:latin typeface="Arial" pitchFamily="34" charset="0"/>
                <a:cs typeface="Arial" pitchFamily="34" charset="0"/>
              </a:rPr>
              <a:t> </a:t>
            </a:r>
            <a:r>
              <a:rPr sz="1400" b="1" spc="25">
                <a:latin typeface="Arial" pitchFamily="34" charset="0"/>
                <a:cs typeface="Arial" pitchFamily="34" charset="0"/>
              </a:rPr>
              <a:t>и</a:t>
            </a:r>
            <a:r>
              <a:rPr sz="1400" b="1" spc="-70">
                <a:latin typeface="Arial" pitchFamily="34" charset="0"/>
                <a:cs typeface="Arial" pitchFamily="34" charset="0"/>
              </a:rPr>
              <a:t> </a:t>
            </a:r>
            <a:r>
              <a:rPr sz="1400" b="1" spc="35" smtClean="0">
                <a:latin typeface="Arial" pitchFamily="34" charset="0"/>
                <a:cs typeface="Arial" pitchFamily="34" charset="0"/>
              </a:rPr>
              <a:t>интернете</a:t>
            </a:r>
            <a:r>
              <a:rPr lang="ru-RU" sz="1400" b="1" spc="35" dirty="0" smtClean="0">
                <a:latin typeface="Arial" pitchFamily="34" charset="0"/>
                <a:cs typeface="Arial" pitchFamily="34" charset="0"/>
              </a:rPr>
              <a:t>.</a:t>
            </a:r>
            <a:endParaRPr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9600" y="1428750"/>
            <a:ext cx="4495800" cy="324704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84150" marR="835660" indent="-171450">
              <a:spcBef>
                <a:spcPts val="160"/>
              </a:spcBef>
              <a:buFont typeface="Microsoft Sans Serif"/>
              <a:buChar char="•"/>
              <a:tabLst>
                <a:tab pos="184150" algn="l"/>
              </a:tabLst>
            </a:pPr>
            <a:r>
              <a:rPr sz="1600" spc="7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sz="1600" spc="-8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1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объясняют,</a:t>
            </a:r>
            <a:r>
              <a:rPr sz="1600" spc="-7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3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откуда</a:t>
            </a:r>
            <a:r>
              <a:rPr sz="1600" spc="-8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600" spc="-7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3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семейном</a:t>
            </a:r>
            <a:r>
              <a:rPr sz="1600" spc="-8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4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бюджете </a:t>
            </a:r>
            <a:r>
              <a:rPr sz="1600" spc="-34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появляются</a:t>
            </a:r>
            <a:r>
              <a:rPr sz="1600" spc="-6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деньги</a:t>
            </a:r>
            <a:r>
              <a:rPr sz="1600" spc="-6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600" spc="-7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3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sz="1600" spc="-7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5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sz="1600" spc="-65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5" smtClean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тратятся</a:t>
            </a:r>
            <a:r>
              <a:rPr lang="ru-RU" sz="1600" spc="25" dirty="0" smtClean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.</a:t>
            </a:r>
            <a:endParaRPr sz="1600">
              <a:latin typeface="Arial" pitchFamily="34" charset="0"/>
              <a:cs typeface="Arial" pitchFamily="34" charset="0"/>
            </a:endParaRPr>
          </a:p>
          <a:p>
            <a:pPr marL="184150" indent="-171450">
              <a:buFont typeface="Microsoft Sans Serif"/>
              <a:buChar char="•"/>
              <a:tabLst>
                <a:tab pos="184150" algn="l"/>
              </a:tabLst>
            </a:pPr>
            <a:r>
              <a:rPr sz="1600" spc="6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Просто</a:t>
            </a:r>
            <a:r>
              <a:rPr sz="1600" spc="-7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отказывают</a:t>
            </a:r>
            <a:r>
              <a:rPr sz="1600" spc="-6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600" spc="-7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3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покупке</a:t>
            </a:r>
            <a:r>
              <a:rPr sz="1600" spc="-7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подростку,</a:t>
            </a:r>
            <a:r>
              <a:rPr sz="1600" spc="-6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35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sz="1600" spc="-75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0" smtClean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объясняя</a:t>
            </a:r>
            <a:r>
              <a:rPr lang="ru-RU" sz="1600" spc="2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0" smtClean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причины</a:t>
            </a:r>
            <a:r>
              <a:rPr sz="1600" spc="-75" smtClean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600" spc="-7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4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семейную</a:t>
            </a:r>
            <a:r>
              <a:rPr sz="1600" spc="-7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финансовую</a:t>
            </a:r>
            <a:r>
              <a:rPr sz="1600" spc="-7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1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ситуацию,</a:t>
            </a:r>
            <a:r>
              <a:rPr sz="1600" spc="-7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1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sz="1600" spc="-34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наоборот,</a:t>
            </a:r>
            <a:r>
              <a:rPr sz="1600" spc="-6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3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покупают</a:t>
            </a:r>
            <a:r>
              <a:rPr sz="1600" spc="-6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1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всё,</a:t>
            </a:r>
            <a:r>
              <a:rPr sz="1600" spc="-6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sz="1600" spc="-6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45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просит</a:t>
            </a:r>
            <a:r>
              <a:rPr sz="1600" spc="-6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40" smtClean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ребенок</a:t>
            </a:r>
            <a:r>
              <a:rPr lang="ru-RU" sz="1600" spc="40" dirty="0" smtClean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.</a:t>
            </a:r>
            <a:endParaRPr sz="1600">
              <a:latin typeface="Arial" pitchFamily="34" charset="0"/>
              <a:cs typeface="Arial" pitchFamily="34" charset="0"/>
            </a:endParaRPr>
          </a:p>
          <a:p>
            <a:pPr marL="184150" indent="-171450">
              <a:buFont typeface="Microsoft Sans Serif"/>
              <a:buChar char="•"/>
              <a:tabLst>
                <a:tab pos="184150" algn="l"/>
              </a:tabLst>
            </a:pPr>
            <a:r>
              <a:rPr sz="1600" spc="7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sz="1600" spc="-7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1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объясняют,</a:t>
            </a:r>
            <a:r>
              <a:rPr sz="1600" spc="-6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1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sz="1600" spc="-65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5" smtClean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правильно</a:t>
            </a:r>
            <a:r>
              <a:rPr lang="ru-RU" sz="1600" spc="-6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35" smtClean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распоряжаться</a:t>
            </a:r>
            <a:r>
              <a:rPr sz="1600" spc="-60" smtClean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10" smtClean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деньгами</a:t>
            </a:r>
            <a:r>
              <a:rPr lang="ru-RU" sz="1600" spc="10" dirty="0" smtClean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.</a:t>
            </a:r>
            <a:endParaRPr sz="1600">
              <a:latin typeface="Arial" pitchFamily="34" charset="0"/>
              <a:cs typeface="Arial" pitchFamily="34" charset="0"/>
            </a:endParaRPr>
          </a:p>
          <a:p>
            <a:pPr marL="184150" marR="501650" indent="-171450">
              <a:spcBef>
                <a:spcPts val="75"/>
              </a:spcBef>
              <a:buFont typeface="Microsoft Sans Serif"/>
              <a:buChar char="•"/>
              <a:tabLst>
                <a:tab pos="184150" algn="l"/>
              </a:tabLst>
            </a:pPr>
            <a:r>
              <a:rPr sz="1600" spc="7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sz="1600" spc="-7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1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рассказывают,</a:t>
            </a:r>
            <a:r>
              <a:rPr sz="1600" spc="-6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sz="1600" spc="-6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sz="1600" spc="-6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получения</a:t>
            </a:r>
            <a:r>
              <a:rPr sz="1600" spc="-6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3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желаемого </a:t>
            </a:r>
            <a:r>
              <a:rPr sz="1600" spc="-34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45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можно</a:t>
            </a:r>
            <a:r>
              <a:rPr sz="1600" spc="-7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0" smtClean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копить</a:t>
            </a:r>
            <a:r>
              <a:rPr lang="ru-RU" sz="1600" spc="20" dirty="0" smtClean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.</a:t>
            </a:r>
            <a:endParaRPr sz="1600">
              <a:latin typeface="Arial" pitchFamily="34" charset="0"/>
              <a:cs typeface="Arial" pitchFamily="34" charset="0"/>
            </a:endParaRPr>
          </a:p>
          <a:p>
            <a:pPr marL="184150" marR="458470" indent="-171450">
              <a:spcBef>
                <a:spcPts val="75"/>
              </a:spcBef>
              <a:buFont typeface="Microsoft Sans Serif"/>
              <a:buChar char="•"/>
              <a:tabLst>
                <a:tab pos="184150" algn="l"/>
              </a:tabLst>
            </a:pPr>
            <a:r>
              <a:rPr sz="1600" spc="4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Контролируют</a:t>
            </a:r>
            <a:r>
              <a:rPr sz="1600" spc="-6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3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расходы</a:t>
            </a:r>
            <a:r>
              <a:rPr sz="1600" spc="-6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4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подростка</a:t>
            </a:r>
            <a:r>
              <a:rPr sz="1600" spc="-7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35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sz="1600" spc="-70" dirty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3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последней </a:t>
            </a:r>
            <a:r>
              <a:rPr sz="1600" spc="-345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25" smtClean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копейки</a:t>
            </a:r>
            <a:r>
              <a:rPr lang="ru-RU" sz="1600" spc="25" dirty="0" smtClean="0">
                <a:solidFill>
                  <a:srgbClr val="393B3B"/>
                </a:solidFill>
                <a:latin typeface="Arial" pitchFamily="34" charset="0"/>
                <a:cs typeface="Arial" pitchFamily="34" charset="0"/>
              </a:rPr>
              <a:t>.</a:t>
            </a:r>
            <a:endParaRPr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0600" y="1123950"/>
            <a:ext cx="18135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EE7D00"/>
                </a:solidFill>
                <a:latin typeface="Microsoft Sans Serif"/>
                <a:cs typeface="Microsoft Sans Serif"/>
              </a:rPr>
              <a:t>Если</a:t>
            </a:r>
            <a:r>
              <a:rPr sz="2000" spc="-50" dirty="0">
                <a:solidFill>
                  <a:srgbClr val="EE7D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EE7D00"/>
                </a:solidFill>
                <a:latin typeface="Microsoft Sans Serif"/>
                <a:cs typeface="Microsoft Sans Serif"/>
              </a:rPr>
              <a:t>взрослые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800" y="1123950"/>
            <a:ext cx="19742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0" dirty="0">
                <a:solidFill>
                  <a:srgbClr val="31B7BB"/>
                </a:solidFill>
                <a:latin typeface="Trebuchet MS"/>
                <a:cs typeface="Trebuchet MS"/>
              </a:rPr>
              <a:t>Ес</a:t>
            </a:r>
            <a:r>
              <a:rPr sz="2000" spc="10" dirty="0">
                <a:solidFill>
                  <a:srgbClr val="31B7BB"/>
                </a:solidFill>
                <a:latin typeface="Trebuchet MS"/>
                <a:cs typeface="Trebuchet MS"/>
              </a:rPr>
              <a:t>л</a:t>
            </a:r>
            <a:r>
              <a:rPr sz="2000" spc="40" dirty="0">
                <a:solidFill>
                  <a:srgbClr val="31B7BB"/>
                </a:solidFill>
                <a:latin typeface="Trebuchet MS"/>
                <a:cs typeface="Trebuchet MS"/>
              </a:rPr>
              <a:t>и</a:t>
            </a:r>
            <a:r>
              <a:rPr sz="2000" spc="-95" dirty="0">
                <a:solidFill>
                  <a:srgbClr val="31B7BB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31B7BB"/>
                </a:solidFill>
                <a:latin typeface="Trebuchet MS"/>
                <a:cs typeface="Trebuchet MS"/>
              </a:rPr>
              <a:t>п</a:t>
            </a:r>
            <a:r>
              <a:rPr sz="2000" spc="110" dirty="0">
                <a:solidFill>
                  <a:srgbClr val="31B7BB"/>
                </a:solidFill>
                <a:latin typeface="Trebuchet MS"/>
                <a:cs typeface="Trebuchet MS"/>
              </a:rPr>
              <a:t>о</a:t>
            </a:r>
            <a:r>
              <a:rPr sz="2000" dirty="0">
                <a:solidFill>
                  <a:srgbClr val="31B7BB"/>
                </a:solidFill>
                <a:latin typeface="Trebuchet MS"/>
                <a:cs typeface="Trebuchet MS"/>
              </a:rPr>
              <a:t>д</a:t>
            </a:r>
            <a:r>
              <a:rPr sz="2000" spc="114" dirty="0">
                <a:solidFill>
                  <a:srgbClr val="31B7BB"/>
                </a:solidFill>
                <a:latin typeface="Trebuchet MS"/>
                <a:cs typeface="Trebuchet MS"/>
              </a:rPr>
              <a:t>р</a:t>
            </a:r>
            <a:r>
              <a:rPr sz="2000" spc="110" dirty="0">
                <a:solidFill>
                  <a:srgbClr val="31B7BB"/>
                </a:solidFill>
                <a:latin typeface="Trebuchet MS"/>
                <a:cs typeface="Trebuchet MS"/>
              </a:rPr>
              <a:t>о</a:t>
            </a:r>
            <a:r>
              <a:rPr sz="2000" spc="100" dirty="0">
                <a:solidFill>
                  <a:srgbClr val="31B7BB"/>
                </a:solidFill>
                <a:latin typeface="Trebuchet MS"/>
                <a:cs typeface="Trebuchet MS"/>
              </a:rPr>
              <a:t>с</a:t>
            </a:r>
            <a:r>
              <a:rPr sz="2000" spc="40" dirty="0">
                <a:solidFill>
                  <a:srgbClr val="31B7BB"/>
                </a:solidFill>
                <a:latin typeface="Trebuchet MS"/>
                <a:cs typeface="Trebuchet MS"/>
              </a:rPr>
              <a:t>т</a:t>
            </a:r>
            <a:r>
              <a:rPr sz="2000" spc="110" dirty="0">
                <a:solidFill>
                  <a:srgbClr val="31B7BB"/>
                </a:solidFill>
                <a:latin typeface="Trebuchet MS"/>
                <a:cs typeface="Trebuchet MS"/>
              </a:rPr>
              <a:t>о</a:t>
            </a:r>
            <a:r>
              <a:rPr sz="2000" spc="5" dirty="0">
                <a:solidFill>
                  <a:srgbClr val="31B7BB"/>
                </a:solidFill>
                <a:latin typeface="Trebuchet MS"/>
                <a:cs typeface="Trebuchet MS"/>
              </a:rPr>
              <a:t>к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817" y="4248149"/>
            <a:ext cx="861783" cy="70670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0" y="384351"/>
            <a:ext cx="425450" cy="555625"/>
          </a:xfrm>
          <a:custGeom>
            <a:avLst/>
            <a:gdLst/>
            <a:ahLst/>
            <a:cxnLst/>
            <a:rect l="l" t="t" r="r" b="b"/>
            <a:pathLst>
              <a:path w="425450" h="555625">
                <a:moveTo>
                  <a:pt x="425302" y="0"/>
                </a:moveTo>
                <a:lnTo>
                  <a:pt x="0" y="0"/>
                </a:lnTo>
                <a:lnTo>
                  <a:pt x="0" y="555100"/>
                </a:lnTo>
                <a:lnTo>
                  <a:pt x="425302" y="555100"/>
                </a:lnTo>
                <a:lnTo>
                  <a:pt x="425302" y="0"/>
                </a:lnTo>
                <a:close/>
              </a:path>
            </a:pathLst>
          </a:custGeom>
          <a:solidFill>
            <a:srgbClr val="ED7D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43999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89035"/>
              <a:ext cx="4389298" cy="385446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71600" y="1809750"/>
            <a:ext cx="2557145" cy="27076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03835">
              <a:lnSpc>
                <a:spcPct val="100800"/>
              </a:lnSpc>
              <a:spcBef>
                <a:spcPts val="85"/>
              </a:spcBef>
            </a:pPr>
            <a:r>
              <a:rPr sz="1600" spc="45" dirty="0">
                <a:solidFill>
                  <a:srgbClr val="004E9E"/>
                </a:solidFill>
                <a:latin typeface="Trebuchet MS"/>
                <a:cs typeface="Trebuchet MS"/>
              </a:rPr>
              <a:t>Восьмиклассник </a:t>
            </a:r>
            <a:r>
              <a:rPr sz="1600" spc="60" dirty="0">
                <a:solidFill>
                  <a:srgbClr val="004E9E"/>
                </a:solidFill>
                <a:latin typeface="Trebuchet MS"/>
                <a:cs typeface="Trebuchet MS"/>
              </a:rPr>
              <a:t>Лёша </a:t>
            </a:r>
            <a:r>
              <a:rPr sz="1600" spc="6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004E9E"/>
                </a:solidFill>
                <a:latin typeface="Trebuchet MS"/>
                <a:cs typeface="Trebuchet MS"/>
              </a:rPr>
              <a:t>хочет </a:t>
            </a:r>
            <a:r>
              <a:rPr sz="1600" spc="55" dirty="0">
                <a:solidFill>
                  <a:srgbClr val="004E9E"/>
                </a:solidFill>
                <a:latin typeface="Trebuchet MS"/>
                <a:cs typeface="Trebuchet MS"/>
              </a:rPr>
              <a:t>новую </a:t>
            </a:r>
            <a:r>
              <a:rPr sz="1600" spc="45" dirty="0">
                <a:solidFill>
                  <a:srgbClr val="004E9E"/>
                </a:solidFill>
                <a:latin typeface="Trebuchet MS"/>
                <a:cs typeface="Trebuchet MS"/>
              </a:rPr>
              <a:t>игровую </a:t>
            </a:r>
            <a:r>
              <a:rPr sz="1600" spc="5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004E9E"/>
                </a:solidFill>
                <a:latin typeface="Trebuchet MS"/>
                <a:cs typeface="Trebuchet MS"/>
              </a:rPr>
              <a:t>приставку,</a:t>
            </a:r>
            <a:r>
              <a:rPr sz="1600" spc="-8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004E9E"/>
                </a:solidFill>
                <a:latin typeface="Trebuchet MS"/>
                <a:cs typeface="Trebuchet MS"/>
              </a:rPr>
              <a:t>но</a:t>
            </a:r>
            <a:r>
              <a:rPr sz="1600" spc="-8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004E9E"/>
                </a:solidFill>
                <a:latin typeface="Trebuchet MS"/>
                <a:cs typeface="Trebuchet MS"/>
              </a:rPr>
              <a:t>родители </a:t>
            </a:r>
            <a:r>
              <a:rPr sz="1600" spc="-47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004E9E"/>
                </a:solidFill>
                <a:latin typeface="Trebuchet MS"/>
                <a:cs typeface="Trebuchet MS"/>
              </a:rPr>
              <a:t>не</a:t>
            </a:r>
            <a:r>
              <a:rPr sz="1600" spc="-8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004E9E"/>
                </a:solidFill>
                <a:latin typeface="Trebuchet MS"/>
                <a:cs typeface="Trebuchet MS"/>
              </a:rPr>
              <a:t>готовы</a:t>
            </a:r>
            <a:r>
              <a:rPr sz="1600" spc="-7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004E9E"/>
                </a:solidFill>
                <a:latin typeface="Trebuchet MS"/>
                <a:cs typeface="Trebuchet MS"/>
              </a:rPr>
              <a:t>её</a:t>
            </a:r>
            <a:r>
              <a:rPr sz="1600" spc="-8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004E9E"/>
                </a:solidFill>
                <a:latin typeface="Trebuchet MS"/>
                <a:cs typeface="Trebuchet MS"/>
              </a:rPr>
              <a:t>купить.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00299"/>
              </a:lnSpc>
            </a:pPr>
            <a:r>
              <a:rPr sz="1600" spc="10" dirty="0">
                <a:solidFill>
                  <a:srgbClr val="004E9E"/>
                </a:solidFill>
                <a:latin typeface="Trebuchet MS"/>
                <a:cs typeface="Trebuchet MS"/>
              </a:rPr>
              <a:t>Тогда </a:t>
            </a:r>
            <a:r>
              <a:rPr sz="1600" spc="60" dirty="0">
                <a:solidFill>
                  <a:srgbClr val="004E9E"/>
                </a:solidFill>
                <a:latin typeface="Trebuchet MS"/>
                <a:cs typeface="Trebuchet MS"/>
              </a:rPr>
              <a:t>Лёша решает </a:t>
            </a:r>
            <a:r>
              <a:rPr sz="1600" spc="6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004E9E"/>
                </a:solidFill>
                <a:latin typeface="Trebuchet MS"/>
                <a:cs typeface="Trebuchet MS"/>
              </a:rPr>
              <a:t>самостоятельно</a:t>
            </a:r>
            <a:r>
              <a:rPr sz="1600" spc="-9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004E9E"/>
                </a:solidFill>
                <a:latin typeface="Trebuchet MS"/>
                <a:cs typeface="Trebuchet MS"/>
              </a:rPr>
              <a:t>накопить </a:t>
            </a:r>
            <a:r>
              <a:rPr sz="1600" spc="-47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004E9E"/>
                </a:solidFill>
                <a:latin typeface="Trebuchet MS"/>
                <a:cs typeface="Trebuchet MS"/>
              </a:rPr>
              <a:t>нужную </a:t>
            </a:r>
            <a:r>
              <a:rPr sz="1600" spc="5" dirty="0">
                <a:solidFill>
                  <a:srgbClr val="004E9E"/>
                </a:solidFill>
                <a:latin typeface="Trebuchet MS"/>
                <a:cs typeface="Trebuchet MS"/>
              </a:rPr>
              <a:t>сумму, </a:t>
            </a:r>
            <a:r>
              <a:rPr sz="1600" spc="1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004E9E"/>
                </a:solidFill>
                <a:latin typeface="Trebuchet MS"/>
                <a:cs typeface="Trebuchet MS"/>
              </a:rPr>
              <a:t>откладывая </a:t>
            </a:r>
            <a:r>
              <a:rPr sz="1600" spc="-30" dirty="0">
                <a:solidFill>
                  <a:srgbClr val="004E9E"/>
                </a:solidFill>
                <a:latin typeface="Trebuchet MS"/>
                <a:cs typeface="Trebuchet MS"/>
              </a:rPr>
              <a:t>деньги, </a:t>
            </a:r>
            <a:r>
              <a:rPr sz="1600" spc="-2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004E9E"/>
                </a:solidFill>
                <a:latin typeface="Trebuchet MS"/>
                <a:cs typeface="Trebuchet MS"/>
              </a:rPr>
              <a:t>предназначенные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895"/>
              </a:lnSpc>
            </a:pPr>
            <a:r>
              <a:rPr sz="1600" spc="40" dirty="0">
                <a:solidFill>
                  <a:srgbClr val="004E9E"/>
                </a:solidFill>
                <a:latin typeface="Trebuchet MS"/>
                <a:cs typeface="Trebuchet MS"/>
              </a:rPr>
              <a:t>на</a:t>
            </a:r>
            <a:r>
              <a:rPr sz="1600" spc="-9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004E9E"/>
                </a:solidFill>
                <a:latin typeface="Trebuchet MS"/>
                <a:cs typeface="Trebuchet MS"/>
              </a:rPr>
              <a:t>обед</a:t>
            </a:r>
            <a:r>
              <a:rPr sz="1600" spc="-9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30">
                <a:solidFill>
                  <a:srgbClr val="004E9E"/>
                </a:solidFill>
                <a:latin typeface="Trebuchet MS"/>
                <a:cs typeface="Trebuchet MS"/>
              </a:rPr>
              <a:t>в</a:t>
            </a:r>
            <a:r>
              <a:rPr sz="1600" spc="-10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45" smtClean="0">
                <a:solidFill>
                  <a:srgbClr val="004E9E"/>
                </a:solidFill>
                <a:latin typeface="Trebuchet MS"/>
                <a:cs typeface="Trebuchet MS"/>
              </a:rPr>
              <a:t>школе</a:t>
            </a:r>
            <a:r>
              <a:rPr lang="ru-RU" sz="1600" spc="45" dirty="0" smtClean="0">
                <a:solidFill>
                  <a:srgbClr val="004E9E"/>
                </a:solidFill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0023" y="342900"/>
            <a:ext cx="536194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pc="100" dirty="0">
                <a:solidFill>
                  <a:srgbClr val="FFFFFF"/>
                </a:solidFill>
              </a:rPr>
              <a:t>ПРАВИЛЬНО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spc="100" dirty="0">
                <a:solidFill>
                  <a:srgbClr val="FFFFFF"/>
                </a:solidFill>
              </a:rPr>
              <a:t>ЛИ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55" dirty="0">
                <a:solidFill>
                  <a:srgbClr val="FFFFFF"/>
                </a:solidFill>
              </a:rPr>
              <a:t>ПОСТУПАЕТ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85" dirty="0">
                <a:solidFill>
                  <a:srgbClr val="FFFFFF"/>
                </a:solidFill>
              </a:rPr>
              <a:t>ПОДРОСТОК </a:t>
            </a:r>
            <a:r>
              <a:rPr spc="-590" dirty="0">
                <a:solidFill>
                  <a:srgbClr val="FFFFFF"/>
                </a:solidFill>
              </a:rPr>
              <a:t> </a:t>
            </a:r>
            <a:r>
              <a:rPr spc="165" dirty="0">
                <a:solidFill>
                  <a:srgbClr val="FFFFFF"/>
                </a:solidFill>
              </a:rPr>
              <a:t>В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80" dirty="0">
                <a:solidFill>
                  <a:srgbClr val="FFFFFF"/>
                </a:solidFill>
              </a:rPr>
              <a:t>ЭТОЙ</a:t>
            </a:r>
            <a:r>
              <a:rPr spc="-130" dirty="0">
                <a:solidFill>
                  <a:srgbClr val="FFFFFF"/>
                </a:solidFill>
              </a:rPr>
              <a:t> </a:t>
            </a:r>
            <a:r>
              <a:rPr spc="90" dirty="0">
                <a:solidFill>
                  <a:srgbClr val="FFFFFF"/>
                </a:solidFill>
              </a:rPr>
              <a:t>СИТУАЦИИ?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489954" y="272929"/>
            <a:ext cx="4382135" cy="1141730"/>
            <a:chOff x="4489954" y="272929"/>
            <a:chExt cx="4382135" cy="1141730"/>
          </a:xfrm>
        </p:grpSpPr>
        <p:sp>
          <p:nvSpPr>
            <p:cNvPr id="9" name="object 9"/>
            <p:cNvSpPr/>
            <p:nvPr/>
          </p:nvSpPr>
          <p:spPr>
            <a:xfrm>
              <a:off x="4495126" y="1154116"/>
              <a:ext cx="256540" cy="255270"/>
            </a:xfrm>
            <a:custGeom>
              <a:avLst/>
              <a:gdLst/>
              <a:ahLst/>
              <a:cxnLst/>
              <a:rect l="l" t="t" r="r" b="b"/>
              <a:pathLst>
                <a:path w="256539" h="255269">
                  <a:moveTo>
                    <a:pt x="0" y="127616"/>
                  </a:moveTo>
                  <a:lnTo>
                    <a:pt x="10062" y="177289"/>
                  </a:lnTo>
                  <a:lnTo>
                    <a:pt x="37506" y="217852"/>
                  </a:lnTo>
                  <a:lnTo>
                    <a:pt x="78210" y="245200"/>
                  </a:lnTo>
                  <a:lnTo>
                    <a:pt x="128057" y="255228"/>
                  </a:lnTo>
                  <a:lnTo>
                    <a:pt x="177903" y="245200"/>
                  </a:lnTo>
                  <a:lnTo>
                    <a:pt x="218606" y="217852"/>
                  </a:lnTo>
                  <a:lnTo>
                    <a:pt x="246049" y="177289"/>
                  </a:lnTo>
                  <a:lnTo>
                    <a:pt x="256112" y="127616"/>
                  </a:lnTo>
                  <a:lnTo>
                    <a:pt x="246049" y="77940"/>
                  </a:lnTo>
                  <a:lnTo>
                    <a:pt x="218606" y="37376"/>
                  </a:lnTo>
                  <a:lnTo>
                    <a:pt x="177903" y="10028"/>
                  </a:lnTo>
                  <a:lnTo>
                    <a:pt x="128057" y="0"/>
                  </a:lnTo>
                  <a:lnTo>
                    <a:pt x="78210" y="10028"/>
                  </a:lnTo>
                  <a:lnTo>
                    <a:pt x="37506" y="37376"/>
                  </a:lnTo>
                  <a:lnTo>
                    <a:pt x="10062" y="77940"/>
                  </a:lnTo>
                  <a:lnTo>
                    <a:pt x="0" y="127616"/>
                  </a:lnTo>
                  <a:close/>
                </a:path>
              </a:pathLst>
            </a:custGeom>
            <a:ln w="103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95126" y="1154116"/>
              <a:ext cx="256540" cy="255270"/>
            </a:xfrm>
            <a:custGeom>
              <a:avLst/>
              <a:gdLst/>
              <a:ahLst/>
              <a:cxnLst/>
              <a:rect l="l" t="t" r="r" b="b"/>
              <a:pathLst>
                <a:path w="256539" h="255269">
                  <a:moveTo>
                    <a:pt x="0" y="127616"/>
                  </a:moveTo>
                  <a:lnTo>
                    <a:pt x="10062" y="177289"/>
                  </a:lnTo>
                  <a:lnTo>
                    <a:pt x="37506" y="217852"/>
                  </a:lnTo>
                  <a:lnTo>
                    <a:pt x="78210" y="245200"/>
                  </a:lnTo>
                  <a:lnTo>
                    <a:pt x="128057" y="255228"/>
                  </a:lnTo>
                  <a:lnTo>
                    <a:pt x="177903" y="245200"/>
                  </a:lnTo>
                  <a:lnTo>
                    <a:pt x="218606" y="217852"/>
                  </a:lnTo>
                  <a:lnTo>
                    <a:pt x="246049" y="177289"/>
                  </a:lnTo>
                  <a:lnTo>
                    <a:pt x="256112" y="127616"/>
                  </a:lnTo>
                  <a:lnTo>
                    <a:pt x="246049" y="77940"/>
                  </a:lnTo>
                  <a:lnTo>
                    <a:pt x="218606" y="37376"/>
                  </a:lnTo>
                  <a:lnTo>
                    <a:pt x="177903" y="10028"/>
                  </a:lnTo>
                  <a:lnTo>
                    <a:pt x="128057" y="0"/>
                  </a:lnTo>
                  <a:lnTo>
                    <a:pt x="78210" y="10028"/>
                  </a:lnTo>
                  <a:lnTo>
                    <a:pt x="37506" y="37376"/>
                  </a:lnTo>
                  <a:lnTo>
                    <a:pt x="10062" y="77940"/>
                  </a:lnTo>
                  <a:lnTo>
                    <a:pt x="0" y="127616"/>
                  </a:lnTo>
                  <a:close/>
                </a:path>
              </a:pathLst>
            </a:custGeom>
            <a:ln w="103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2384" y="1191227"/>
              <a:ext cx="181596" cy="18100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95126" y="1083932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4">
                  <a:moveTo>
                    <a:pt x="0" y="0"/>
                  </a:moveTo>
                  <a:lnTo>
                    <a:pt x="0" y="70183"/>
                  </a:lnTo>
                </a:path>
              </a:pathLst>
            </a:custGeom>
            <a:ln w="10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65743" y="1119024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09">
                  <a:moveTo>
                    <a:pt x="0" y="0"/>
                  </a:moveTo>
                  <a:lnTo>
                    <a:pt x="0" y="41586"/>
                  </a:lnTo>
                </a:path>
              </a:pathLst>
            </a:custGeom>
            <a:ln w="10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47291" y="1000797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5">
                  <a:moveTo>
                    <a:pt x="0" y="249401"/>
                  </a:moveTo>
                  <a:lnTo>
                    <a:pt x="0" y="0"/>
                  </a:lnTo>
                </a:path>
              </a:pathLst>
            </a:custGeom>
            <a:ln w="10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3035" y="272929"/>
              <a:ext cx="402126" cy="4271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383843" y="381647"/>
              <a:ext cx="962025" cy="217170"/>
            </a:xfrm>
            <a:custGeom>
              <a:avLst/>
              <a:gdLst/>
              <a:ahLst/>
              <a:cxnLst/>
              <a:rect l="l" t="t" r="r" b="b"/>
              <a:pathLst>
                <a:path w="962025" h="217170">
                  <a:moveTo>
                    <a:pt x="58724" y="159994"/>
                  </a:moveTo>
                  <a:lnTo>
                    <a:pt x="56019" y="153695"/>
                  </a:lnTo>
                  <a:lnTo>
                    <a:pt x="53365" y="151447"/>
                  </a:lnTo>
                  <a:lnTo>
                    <a:pt x="48336" y="147205"/>
                  </a:lnTo>
                  <a:lnTo>
                    <a:pt x="48336" y="162661"/>
                  </a:lnTo>
                  <a:lnTo>
                    <a:pt x="48336" y="173355"/>
                  </a:lnTo>
                  <a:lnTo>
                    <a:pt x="46583" y="177469"/>
                  </a:lnTo>
                  <a:lnTo>
                    <a:pt x="43129" y="180365"/>
                  </a:lnTo>
                  <a:lnTo>
                    <a:pt x="39649" y="183172"/>
                  </a:lnTo>
                  <a:lnTo>
                    <a:pt x="34632" y="184581"/>
                  </a:lnTo>
                  <a:lnTo>
                    <a:pt x="10388" y="184581"/>
                  </a:lnTo>
                  <a:lnTo>
                    <a:pt x="10388" y="151447"/>
                  </a:lnTo>
                  <a:lnTo>
                    <a:pt x="34632" y="151447"/>
                  </a:lnTo>
                  <a:lnTo>
                    <a:pt x="39649" y="152895"/>
                  </a:lnTo>
                  <a:lnTo>
                    <a:pt x="43129" y="155778"/>
                  </a:lnTo>
                  <a:lnTo>
                    <a:pt x="46583" y="158584"/>
                  </a:lnTo>
                  <a:lnTo>
                    <a:pt x="48336" y="162661"/>
                  </a:lnTo>
                  <a:lnTo>
                    <a:pt x="48336" y="147205"/>
                  </a:lnTo>
                  <a:lnTo>
                    <a:pt x="45212" y="144551"/>
                  </a:lnTo>
                  <a:lnTo>
                    <a:pt x="37795" y="142278"/>
                  </a:lnTo>
                  <a:lnTo>
                    <a:pt x="0" y="142278"/>
                  </a:lnTo>
                  <a:lnTo>
                    <a:pt x="0" y="216128"/>
                  </a:lnTo>
                  <a:lnTo>
                    <a:pt x="10388" y="216128"/>
                  </a:lnTo>
                  <a:lnTo>
                    <a:pt x="10388" y="193751"/>
                  </a:lnTo>
                  <a:lnTo>
                    <a:pt x="37795" y="193751"/>
                  </a:lnTo>
                  <a:lnTo>
                    <a:pt x="45212" y="191465"/>
                  </a:lnTo>
                  <a:lnTo>
                    <a:pt x="53340" y="184581"/>
                  </a:lnTo>
                  <a:lnTo>
                    <a:pt x="56019" y="182321"/>
                  </a:lnTo>
                  <a:lnTo>
                    <a:pt x="58724" y="176022"/>
                  </a:lnTo>
                  <a:lnTo>
                    <a:pt x="58724" y="159994"/>
                  </a:lnTo>
                  <a:close/>
                </a:path>
                <a:path w="962025" h="217170">
                  <a:moveTo>
                    <a:pt x="77431" y="78282"/>
                  </a:moveTo>
                  <a:lnTo>
                    <a:pt x="77355" y="24460"/>
                  </a:lnTo>
                  <a:lnTo>
                    <a:pt x="77330" y="4419"/>
                  </a:lnTo>
                  <a:lnTo>
                    <a:pt x="68795" y="4419"/>
                  </a:lnTo>
                  <a:lnTo>
                    <a:pt x="38874" y="56337"/>
                  </a:lnTo>
                  <a:lnTo>
                    <a:pt x="20421" y="24790"/>
                  </a:lnTo>
                  <a:lnTo>
                    <a:pt x="8521" y="4419"/>
                  </a:lnTo>
                  <a:lnTo>
                    <a:pt x="0" y="4419"/>
                  </a:lnTo>
                  <a:lnTo>
                    <a:pt x="0" y="78282"/>
                  </a:lnTo>
                  <a:lnTo>
                    <a:pt x="9982" y="78282"/>
                  </a:lnTo>
                  <a:lnTo>
                    <a:pt x="9982" y="24790"/>
                  </a:lnTo>
                  <a:lnTo>
                    <a:pt x="36271" y="69316"/>
                  </a:lnTo>
                  <a:lnTo>
                    <a:pt x="41059" y="69316"/>
                  </a:lnTo>
                  <a:lnTo>
                    <a:pt x="48666" y="56337"/>
                  </a:lnTo>
                  <a:lnTo>
                    <a:pt x="67348" y="24460"/>
                  </a:lnTo>
                  <a:lnTo>
                    <a:pt x="67449" y="78282"/>
                  </a:lnTo>
                  <a:lnTo>
                    <a:pt x="77431" y="78282"/>
                  </a:lnTo>
                  <a:close/>
                </a:path>
                <a:path w="962025" h="217170">
                  <a:moveTo>
                    <a:pt x="123482" y="182676"/>
                  </a:moveTo>
                  <a:lnTo>
                    <a:pt x="122224" y="177787"/>
                  </a:lnTo>
                  <a:lnTo>
                    <a:pt x="119748" y="173482"/>
                  </a:lnTo>
                  <a:lnTo>
                    <a:pt x="117322" y="169125"/>
                  </a:lnTo>
                  <a:lnTo>
                    <a:pt x="116738" y="168541"/>
                  </a:lnTo>
                  <a:lnTo>
                    <a:pt x="113919" y="165760"/>
                  </a:lnTo>
                  <a:lnTo>
                    <a:pt x="113398" y="165481"/>
                  </a:lnTo>
                  <a:lnTo>
                    <a:pt x="113398" y="184289"/>
                  </a:lnTo>
                  <a:lnTo>
                    <a:pt x="113398" y="192036"/>
                  </a:lnTo>
                  <a:lnTo>
                    <a:pt x="98425" y="207899"/>
                  </a:lnTo>
                  <a:lnTo>
                    <a:pt x="91376" y="207899"/>
                  </a:lnTo>
                  <a:lnTo>
                    <a:pt x="76314" y="192036"/>
                  </a:lnTo>
                  <a:lnTo>
                    <a:pt x="76314" y="184289"/>
                  </a:lnTo>
                  <a:lnTo>
                    <a:pt x="91376" y="168541"/>
                  </a:lnTo>
                  <a:lnTo>
                    <a:pt x="98425" y="168541"/>
                  </a:lnTo>
                  <a:lnTo>
                    <a:pt x="101587" y="169341"/>
                  </a:lnTo>
                  <a:lnTo>
                    <a:pt x="104343" y="170967"/>
                  </a:lnTo>
                  <a:lnTo>
                    <a:pt x="107200" y="172580"/>
                  </a:lnTo>
                  <a:lnTo>
                    <a:pt x="109423" y="174891"/>
                  </a:lnTo>
                  <a:lnTo>
                    <a:pt x="111010" y="177939"/>
                  </a:lnTo>
                  <a:lnTo>
                    <a:pt x="112610" y="180873"/>
                  </a:lnTo>
                  <a:lnTo>
                    <a:pt x="113398" y="184289"/>
                  </a:lnTo>
                  <a:lnTo>
                    <a:pt x="113398" y="165481"/>
                  </a:lnTo>
                  <a:lnTo>
                    <a:pt x="109550" y="163372"/>
                  </a:lnTo>
                  <a:lnTo>
                    <a:pt x="105257" y="160896"/>
                  </a:lnTo>
                  <a:lnTo>
                    <a:pt x="100368" y="159677"/>
                  </a:lnTo>
                  <a:lnTo>
                    <a:pt x="89433" y="159677"/>
                  </a:lnTo>
                  <a:lnTo>
                    <a:pt x="84505" y="160896"/>
                  </a:lnTo>
                  <a:lnTo>
                    <a:pt x="80149" y="163372"/>
                  </a:lnTo>
                  <a:lnTo>
                    <a:pt x="75780" y="165760"/>
                  </a:lnTo>
                  <a:lnTo>
                    <a:pt x="72351" y="169125"/>
                  </a:lnTo>
                  <a:lnTo>
                    <a:pt x="69862" y="173482"/>
                  </a:lnTo>
                  <a:lnTo>
                    <a:pt x="67437" y="177787"/>
                  </a:lnTo>
                  <a:lnTo>
                    <a:pt x="66230" y="182676"/>
                  </a:lnTo>
                  <a:lnTo>
                    <a:pt x="66230" y="193636"/>
                  </a:lnTo>
                  <a:lnTo>
                    <a:pt x="89433" y="216750"/>
                  </a:lnTo>
                  <a:lnTo>
                    <a:pt x="100368" y="216750"/>
                  </a:lnTo>
                  <a:lnTo>
                    <a:pt x="123482" y="193636"/>
                  </a:lnTo>
                  <a:lnTo>
                    <a:pt x="123482" y="182676"/>
                  </a:lnTo>
                  <a:close/>
                </a:path>
                <a:path w="962025" h="217170">
                  <a:moveTo>
                    <a:pt x="151193" y="22364"/>
                  </a:moveTo>
                  <a:lnTo>
                    <a:pt x="142163" y="22364"/>
                  </a:lnTo>
                  <a:lnTo>
                    <a:pt x="108394" y="63093"/>
                  </a:lnTo>
                  <a:lnTo>
                    <a:pt x="108394" y="22364"/>
                  </a:lnTo>
                  <a:lnTo>
                    <a:pt x="98399" y="22364"/>
                  </a:lnTo>
                  <a:lnTo>
                    <a:pt x="98399" y="78282"/>
                  </a:lnTo>
                  <a:lnTo>
                    <a:pt x="107556" y="78282"/>
                  </a:lnTo>
                  <a:lnTo>
                    <a:pt x="120129" y="63093"/>
                  </a:lnTo>
                  <a:lnTo>
                    <a:pt x="141236" y="37566"/>
                  </a:lnTo>
                  <a:lnTo>
                    <a:pt x="141236" y="78282"/>
                  </a:lnTo>
                  <a:lnTo>
                    <a:pt x="151193" y="78282"/>
                  </a:lnTo>
                  <a:lnTo>
                    <a:pt x="151193" y="37566"/>
                  </a:lnTo>
                  <a:lnTo>
                    <a:pt x="151193" y="22364"/>
                  </a:lnTo>
                  <a:close/>
                </a:path>
                <a:path w="962025" h="217170">
                  <a:moveTo>
                    <a:pt x="184353" y="171602"/>
                  </a:moveTo>
                  <a:lnTo>
                    <a:pt x="182638" y="168541"/>
                  </a:lnTo>
                  <a:lnTo>
                    <a:pt x="182194" y="167728"/>
                  </a:lnTo>
                  <a:lnTo>
                    <a:pt x="179158" y="164782"/>
                  </a:lnTo>
                  <a:lnTo>
                    <a:pt x="171323" y="160693"/>
                  </a:lnTo>
                  <a:lnTo>
                    <a:pt x="166878" y="159677"/>
                  </a:lnTo>
                  <a:lnTo>
                    <a:pt x="156273" y="159677"/>
                  </a:lnTo>
                  <a:lnTo>
                    <a:pt x="151269" y="160896"/>
                  </a:lnTo>
                  <a:lnTo>
                    <a:pt x="146837" y="163372"/>
                  </a:lnTo>
                  <a:lnTo>
                    <a:pt x="142468" y="165760"/>
                  </a:lnTo>
                  <a:lnTo>
                    <a:pt x="139026" y="169125"/>
                  </a:lnTo>
                  <a:lnTo>
                    <a:pt x="136550" y="173482"/>
                  </a:lnTo>
                  <a:lnTo>
                    <a:pt x="134035" y="177787"/>
                  </a:lnTo>
                  <a:lnTo>
                    <a:pt x="132791" y="182676"/>
                  </a:lnTo>
                  <a:lnTo>
                    <a:pt x="132791" y="193636"/>
                  </a:lnTo>
                  <a:lnTo>
                    <a:pt x="156273" y="216750"/>
                  </a:lnTo>
                  <a:lnTo>
                    <a:pt x="166878" y="216750"/>
                  </a:lnTo>
                  <a:lnTo>
                    <a:pt x="171323" y="215734"/>
                  </a:lnTo>
                  <a:lnTo>
                    <a:pt x="179158" y="211594"/>
                  </a:lnTo>
                  <a:lnTo>
                    <a:pt x="182194" y="208584"/>
                  </a:lnTo>
                  <a:lnTo>
                    <a:pt x="182575" y="207899"/>
                  </a:lnTo>
                  <a:lnTo>
                    <a:pt x="184353" y="204736"/>
                  </a:lnTo>
                  <a:lnTo>
                    <a:pt x="176771" y="199885"/>
                  </a:lnTo>
                  <a:lnTo>
                    <a:pt x="175031" y="202539"/>
                  </a:lnTo>
                  <a:lnTo>
                    <a:pt x="172872" y="204546"/>
                  </a:lnTo>
                  <a:lnTo>
                    <a:pt x="167754" y="207225"/>
                  </a:lnTo>
                  <a:lnTo>
                    <a:pt x="164922" y="207899"/>
                  </a:lnTo>
                  <a:lnTo>
                    <a:pt x="158191" y="207899"/>
                  </a:lnTo>
                  <a:lnTo>
                    <a:pt x="142875" y="192100"/>
                  </a:lnTo>
                  <a:lnTo>
                    <a:pt x="142875" y="184289"/>
                  </a:lnTo>
                  <a:lnTo>
                    <a:pt x="158191" y="168541"/>
                  </a:lnTo>
                  <a:lnTo>
                    <a:pt x="164922" y="168541"/>
                  </a:lnTo>
                  <a:lnTo>
                    <a:pt x="167754" y="169202"/>
                  </a:lnTo>
                  <a:lnTo>
                    <a:pt x="172872" y="171881"/>
                  </a:lnTo>
                  <a:lnTo>
                    <a:pt x="175031" y="173888"/>
                  </a:lnTo>
                  <a:lnTo>
                    <a:pt x="176771" y="176568"/>
                  </a:lnTo>
                  <a:lnTo>
                    <a:pt x="184353" y="171602"/>
                  </a:lnTo>
                  <a:close/>
                </a:path>
                <a:path w="962025" h="217170">
                  <a:moveTo>
                    <a:pt x="221919" y="22364"/>
                  </a:moveTo>
                  <a:lnTo>
                    <a:pt x="211912" y="22364"/>
                  </a:lnTo>
                  <a:lnTo>
                    <a:pt x="211912" y="46113"/>
                  </a:lnTo>
                  <a:lnTo>
                    <a:pt x="180555" y="46113"/>
                  </a:lnTo>
                  <a:lnTo>
                    <a:pt x="180555" y="22364"/>
                  </a:lnTo>
                  <a:lnTo>
                    <a:pt x="170573" y="22364"/>
                  </a:lnTo>
                  <a:lnTo>
                    <a:pt x="170573" y="78282"/>
                  </a:lnTo>
                  <a:lnTo>
                    <a:pt x="180555" y="78282"/>
                  </a:lnTo>
                  <a:lnTo>
                    <a:pt x="180555" y="54876"/>
                  </a:lnTo>
                  <a:lnTo>
                    <a:pt x="211912" y="54876"/>
                  </a:lnTo>
                  <a:lnTo>
                    <a:pt x="211912" y="78282"/>
                  </a:lnTo>
                  <a:lnTo>
                    <a:pt x="221919" y="78282"/>
                  </a:lnTo>
                  <a:lnTo>
                    <a:pt x="221919" y="54876"/>
                  </a:lnTo>
                  <a:lnTo>
                    <a:pt x="221919" y="46113"/>
                  </a:lnTo>
                  <a:lnTo>
                    <a:pt x="221919" y="22364"/>
                  </a:lnTo>
                  <a:close/>
                </a:path>
                <a:path w="962025" h="217170">
                  <a:moveTo>
                    <a:pt x="242912" y="171602"/>
                  </a:moveTo>
                  <a:lnTo>
                    <a:pt x="225450" y="159677"/>
                  </a:lnTo>
                  <a:lnTo>
                    <a:pt x="214858" y="159677"/>
                  </a:lnTo>
                  <a:lnTo>
                    <a:pt x="209829" y="160896"/>
                  </a:lnTo>
                  <a:lnTo>
                    <a:pt x="205397" y="163372"/>
                  </a:lnTo>
                  <a:lnTo>
                    <a:pt x="201028" y="165760"/>
                  </a:lnTo>
                  <a:lnTo>
                    <a:pt x="197586" y="169125"/>
                  </a:lnTo>
                  <a:lnTo>
                    <a:pt x="195110" y="173482"/>
                  </a:lnTo>
                  <a:lnTo>
                    <a:pt x="192595" y="177787"/>
                  </a:lnTo>
                  <a:lnTo>
                    <a:pt x="191350" y="182676"/>
                  </a:lnTo>
                  <a:lnTo>
                    <a:pt x="191350" y="193636"/>
                  </a:lnTo>
                  <a:lnTo>
                    <a:pt x="214858" y="216750"/>
                  </a:lnTo>
                  <a:lnTo>
                    <a:pt x="225450" y="216750"/>
                  </a:lnTo>
                  <a:lnTo>
                    <a:pt x="229882" y="215734"/>
                  </a:lnTo>
                  <a:lnTo>
                    <a:pt x="237718" y="211594"/>
                  </a:lnTo>
                  <a:lnTo>
                    <a:pt x="240766" y="208584"/>
                  </a:lnTo>
                  <a:lnTo>
                    <a:pt x="241147" y="207899"/>
                  </a:lnTo>
                  <a:lnTo>
                    <a:pt x="242912" y="204736"/>
                  </a:lnTo>
                  <a:lnTo>
                    <a:pt x="235331" y="199885"/>
                  </a:lnTo>
                  <a:lnTo>
                    <a:pt x="233591" y="202539"/>
                  </a:lnTo>
                  <a:lnTo>
                    <a:pt x="231432" y="204546"/>
                  </a:lnTo>
                  <a:lnTo>
                    <a:pt x="226314" y="207225"/>
                  </a:lnTo>
                  <a:lnTo>
                    <a:pt x="223481" y="207899"/>
                  </a:lnTo>
                  <a:lnTo>
                    <a:pt x="216750" y="207899"/>
                  </a:lnTo>
                  <a:lnTo>
                    <a:pt x="201460" y="192100"/>
                  </a:lnTo>
                  <a:lnTo>
                    <a:pt x="201460" y="184289"/>
                  </a:lnTo>
                  <a:lnTo>
                    <a:pt x="216750" y="168541"/>
                  </a:lnTo>
                  <a:lnTo>
                    <a:pt x="223481" y="168541"/>
                  </a:lnTo>
                  <a:lnTo>
                    <a:pt x="226314" y="169202"/>
                  </a:lnTo>
                  <a:lnTo>
                    <a:pt x="231432" y="171881"/>
                  </a:lnTo>
                  <a:lnTo>
                    <a:pt x="233591" y="173888"/>
                  </a:lnTo>
                  <a:lnTo>
                    <a:pt x="235331" y="176568"/>
                  </a:lnTo>
                  <a:lnTo>
                    <a:pt x="242912" y="171602"/>
                  </a:lnTo>
                  <a:close/>
                </a:path>
                <a:path w="962025" h="217170">
                  <a:moveTo>
                    <a:pt x="308622" y="160210"/>
                  </a:moveTo>
                  <a:lnTo>
                    <a:pt x="299580" y="160210"/>
                  </a:lnTo>
                  <a:lnTo>
                    <a:pt x="265811" y="200914"/>
                  </a:lnTo>
                  <a:lnTo>
                    <a:pt x="265811" y="160210"/>
                  </a:lnTo>
                  <a:lnTo>
                    <a:pt x="255828" y="160210"/>
                  </a:lnTo>
                  <a:lnTo>
                    <a:pt x="255828" y="216128"/>
                  </a:lnTo>
                  <a:lnTo>
                    <a:pt x="264972" y="216128"/>
                  </a:lnTo>
                  <a:lnTo>
                    <a:pt x="277558" y="200914"/>
                  </a:lnTo>
                  <a:lnTo>
                    <a:pt x="298653" y="175399"/>
                  </a:lnTo>
                  <a:lnTo>
                    <a:pt x="298653" y="216128"/>
                  </a:lnTo>
                  <a:lnTo>
                    <a:pt x="308622" y="216128"/>
                  </a:lnTo>
                  <a:lnTo>
                    <a:pt x="308622" y="175399"/>
                  </a:lnTo>
                  <a:lnTo>
                    <a:pt x="308622" y="160210"/>
                  </a:lnTo>
                  <a:close/>
                </a:path>
                <a:path w="962025" h="217170">
                  <a:moveTo>
                    <a:pt x="310819" y="58940"/>
                  </a:moveTo>
                  <a:lnTo>
                    <a:pt x="310807" y="41554"/>
                  </a:lnTo>
                  <a:lnTo>
                    <a:pt x="308000" y="34925"/>
                  </a:lnTo>
                  <a:lnTo>
                    <a:pt x="303225" y="30810"/>
                  </a:lnTo>
                  <a:lnTo>
                    <a:pt x="300977" y="28879"/>
                  </a:lnTo>
                  <a:lnTo>
                    <a:pt x="300977" y="44310"/>
                  </a:lnTo>
                  <a:lnTo>
                    <a:pt x="300977" y="50228"/>
                  </a:lnTo>
                  <a:lnTo>
                    <a:pt x="299554" y="58267"/>
                  </a:lnTo>
                  <a:lnTo>
                    <a:pt x="295313" y="64274"/>
                  </a:lnTo>
                  <a:lnTo>
                    <a:pt x="288226" y="68237"/>
                  </a:lnTo>
                  <a:lnTo>
                    <a:pt x="278320" y="70167"/>
                  </a:lnTo>
                  <a:lnTo>
                    <a:pt x="278320" y="30810"/>
                  </a:lnTo>
                  <a:lnTo>
                    <a:pt x="285788" y="31305"/>
                  </a:lnTo>
                  <a:lnTo>
                    <a:pt x="291439" y="33197"/>
                  </a:lnTo>
                  <a:lnTo>
                    <a:pt x="295249" y="36512"/>
                  </a:lnTo>
                  <a:lnTo>
                    <a:pt x="299072" y="39751"/>
                  </a:lnTo>
                  <a:lnTo>
                    <a:pt x="300977" y="44310"/>
                  </a:lnTo>
                  <a:lnTo>
                    <a:pt x="300977" y="28879"/>
                  </a:lnTo>
                  <a:lnTo>
                    <a:pt x="296621" y="25133"/>
                  </a:lnTo>
                  <a:lnTo>
                    <a:pt x="288620" y="22402"/>
                  </a:lnTo>
                  <a:lnTo>
                    <a:pt x="278320" y="21844"/>
                  </a:lnTo>
                  <a:lnTo>
                    <a:pt x="278320" y="0"/>
                  </a:lnTo>
                  <a:lnTo>
                    <a:pt x="268541" y="0"/>
                  </a:lnTo>
                  <a:lnTo>
                    <a:pt x="268541" y="21844"/>
                  </a:lnTo>
                  <a:lnTo>
                    <a:pt x="268541" y="30810"/>
                  </a:lnTo>
                  <a:lnTo>
                    <a:pt x="268541" y="70053"/>
                  </a:lnTo>
                  <a:lnTo>
                    <a:pt x="261048" y="69570"/>
                  </a:lnTo>
                  <a:lnTo>
                    <a:pt x="255409" y="67627"/>
                  </a:lnTo>
                  <a:lnTo>
                    <a:pt x="247853" y="60883"/>
                  </a:lnTo>
                  <a:lnTo>
                    <a:pt x="245999" y="56197"/>
                  </a:lnTo>
                  <a:lnTo>
                    <a:pt x="246024" y="44310"/>
                  </a:lnTo>
                  <a:lnTo>
                    <a:pt x="247853" y="39801"/>
                  </a:lnTo>
                  <a:lnTo>
                    <a:pt x="255346" y="33197"/>
                  </a:lnTo>
                  <a:lnTo>
                    <a:pt x="260985" y="31305"/>
                  </a:lnTo>
                  <a:lnTo>
                    <a:pt x="268541" y="30810"/>
                  </a:lnTo>
                  <a:lnTo>
                    <a:pt x="268541" y="21844"/>
                  </a:lnTo>
                  <a:lnTo>
                    <a:pt x="258152" y="22402"/>
                  </a:lnTo>
                  <a:lnTo>
                    <a:pt x="250126" y="25133"/>
                  </a:lnTo>
                  <a:lnTo>
                    <a:pt x="238912" y="34823"/>
                  </a:lnTo>
                  <a:lnTo>
                    <a:pt x="236118" y="41554"/>
                  </a:lnTo>
                  <a:lnTo>
                    <a:pt x="236118" y="58940"/>
                  </a:lnTo>
                  <a:lnTo>
                    <a:pt x="268541" y="79032"/>
                  </a:lnTo>
                  <a:lnTo>
                    <a:pt x="268541" y="98742"/>
                  </a:lnTo>
                  <a:lnTo>
                    <a:pt x="278320" y="98742"/>
                  </a:lnTo>
                  <a:lnTo>
                    <a:pt x="278320" y="79032"/>
                  </a:lnTo>
                  <a:lnTo>
                    <a:pt x="285610" y="78193"/>
                  </a:lnTo>
                  <a:lnTo>
                    <a:pt x="308000" y="65697"/>
                  </a:lnTo>
                  <a:lnTo>
                    <a:pt x="310819" y="58940"/>
                  </a:lnTo>
                  <a:close/>
                </a:path>
                <a:path w="962025" h="217170">
                  <a:moveTo>
                    <a:pt x="377736" y="22364"/>
                  </a:moveTo>
                  <a:lnTo>
                    <a:pt x="368693" y="22364"/>
                  </a:lnTo>
                  <a:lnTo>
                    <a:pt x="334937" y="63093"/>
                  </a:lnTo>
                  <a:lnTo>
                    <a:pt x="334937" y="22364"/>
                  </a:lnTo>
                  <a:lnTo>
                    <a:pt x="324942" y="22364"/>
                  </a:lnTo>
                  <a:lnTo>
                    <a:pt x="324942" y="78282"/>
                  </a:lnTo>
                  <a:lnTo>
                    <a:pt x="334098" y="78282"/>
                  </a:lnTo>
                  <a:lnTo>
                    <a:pt x="346671" y="63093"/>
                  </a:lnTo>
                  <a:lnTo>
                    <a:pt x="367766" y="37566"/>
                  </a:lnTo>
                  <a:lnTo>
                    <a:pt x="367766" y="78282"/>
                  </a:lnTo>
                  <a:lnTo>
                    <a:pt x="377736" y="78282"/>
                  </a:lnTo>
                  <a:lnTo>
                    <a:pt x="377736" y="37566"/>
                  </a:lnTo>
                  <a:lnTo>
                    <a:pt x="377736" y="22364"/>
                  </a:lnTo>
                  <a:close/>
                </a:path>
                <a:path w="962025" h="217170">
                  <a:moveTo>
                    <a:pt x="380784" y="160210"/>
                  </a:moveTo>
                  <a:lnTo>
                    <a:pt x="371741" y="160210"/>
                  </a:lnTo>
                  <a:lnTo>
                    <a:pt x="337972" y="200914"/>
                  </a:lnTo>
                  <a:lnTo>
                    <a:pt x="337972" y="160210"/>
                  </a:lnTo>
                  <a:lnTo>
                    <a:pt x="327990" y="160210"/>
                  </a:lnTo>
                  <a:lnTo>
                    <a:pt x="327990" y="216128"/>
                  </a:lnTo>
                  <a:lnTo>
                    <a:pt x="337134" y="216128"/>
                  </a:lnTo>
                  <a:lnTo>
                    <a:pt x="349707" y="200914"/>
                  </a:lnTo>
                  <a:lnTo>
                    <a:pt x="370801" y="175399"/>
                  </a:lnTo>
                  <a:lnTo>
                    <a:pt x="370801" y="216128"/>
                  </a:lnTo>
                  <a:lnTo>
                    <a:pt x="380784" y="216128"/>
                  </a:lnTo>
                  <a:lnTo>
                    <a:pt x="380784" y="175399"/>
                  </a:lnTo>
                  <a:lnTo>
                    <a:pt x="380784" y="160210"/>
                  </a:lnTo>
                  <a:close/>
                </a:path>
                <a:path w="962025" h="217170">
                  <a:moveTo>
                    <a:pt x="448449" y="22364"/>
                  </a:moveTo>
                  <a:lnTo>
                    <a:pt x="438467" y="22364"/>
                  </a:lnTo>
                  <a:lnTo>
                    <a:pt x="438467" y="46113"/>
                  </a:lnTo>
                  <a:lnTo>
                    <a:pt x="407085" y="46113"/>
                  </a:lnTo>
                  <a:lnTo>
                    <a:pt x="407085" y="22364"/>
                  </a:lnTo>
                  <a:lnTo>
                    <a:pt x="397103" y="22364"/>
                  </a:lnTo>
                  <a:lnTo>
                    <a:pt x="397103" y="78282"/>
                  </a:lnTo>
                  <a:lnTo>
                    <a:pt x="407085" y="78282"/>
                  </a:lnTo>
                  <a:lnTo>
                    <a:pt x="407085" y="54876"/>
                  </a:lnTo>
                  <a:lnTo>
                    <a:pt x="438467" y="54876"/>
                  </a:lnTo>
                  <a:lnTo>
                    <a:pt x="438467" y="78282"/>
                  </a:lnTo>
                  <a:lnTo>
                    <a:pt x="448449" y="78282"/>
                  </a:lnTo>
                  <a:lnTo>
                    <a:pt x="448449" y="54876"/>
                  </a:lnTo>
                  <a:lnTo>
                    <a:pt x="448449" y="46113"/>
                  </a:lnTo>
                  <a:lnTo>
                    <a:pt x="448449" y="22364"/>
                  </a:lnTo>
                  <a:close/>
                </a:path>
                <a:path w="962025" h="217170">
                  <a:moveTo>
                    <a:pt x="822312" y="110350"/>
                  </a:moveTo>
                  <a:lnTo>
                    <a:pt x="809853" y="110350"/>
                  </a:lnTo>
                  <a:lnTo>
                    <a:pt x="791946" y="133921"/>
                  </a:lnTo>
                  <a:lnTo>
                    <a:pt x="773074" y="110350"/>
                  </a:lnTo>
                  <a:lnTo>
                    <a:pt x="760222" y="110350"/>
                  </a:lnTo>
                  <a:lnTo>
                    <a:pt x="760222" y="166751"/>
                  </a:lnTo>
                  <a:lnTo>
                    <a:pt x="774433" y="166751"/>
                  </a:lnTo>
                  <a:lnTo>
                    <a:pt x="774433" y="132270"/>
                  </a:lnTo>
                  <a:lnTo>
                    <a:pt x="791337" y="153327"/>
                  </a:lnTo>
                  <a:lnTo>
                    <a:pt x="791718" y="153327"/>
                  </a:lnTo>
                  <a:lnTo>
                    <a:pt x="808126" y="132270"/>
                  </a:lnTo>
                  <a:lnTo>
                    <a:pt x="808126" y="166751"/>
                  </a:lnTo>
                  <a:lnTo>
                    <a:pt x="822312" y="166751"/>
                  </a:lnTo>
                  <a:lnTo>
                    <a:pt x="822312" y="110350"/>
                  </a:lnTo>
                  <a:close/>
                </a:path>
                <a:path w="962025" h="217170">
                  <a:moveTo>
                    <a:pt x="895184" y="138544"/>
                  </a:moveTo>
                  <a:lnTo>
                    <a:pt x="893051" y="126784"/>
                  </a:lnTo>
                  <a:lnTo>
                    <a:pt x="890270" y="122516"/>
                  </a:lnTo>
                  <a:lnTo>
                    <a:pt x="886955" y="117424"/>
                  </a:lnTo>
                  <a:lnTo>
                    <a:pt x="880122" y="112979"/>
                  </a:lnTo>
                  <a:lnTo>
                    <a:pt x="880122" y="129032"/>
                  </a:lnTo>
                  <a:lnTo>
                    <a:pt x="880122" y="148336"/>
                  </a:lnTo>
                  <a:lnTo>
                    <a:pt x="873696" y="154711"/>
                  </a:lnTo>
                  <a:lnTo>
                    <a:pt x="856297" y="154711"/>
                  </a:lnTo>
                  <a:lnTo>
                    <a:pt x="849871" y="147955"/>
                  </a:lnTo>
                  <a:lnTo>
                    <a:pt x="849871" y="128778"/>
                  </a:lnTo>
                  <a:lnTo>
                    <a:pt x="856526" y="122516"/>
                  </a:lnTo>
                  <a:lnTo>
                    <a:pt x="873569" y="122516"/>
                  </a:lnTo>
                  <a:lnTo>
                    <a:pt x="880122" y="129032"/>
                  </a:lnTo>
                  <a:lnTo>
                    <a:pt x="880122" y="112979"/>
                  </a:lnTo>
                  <a:lnTo>
                    <a:pt x="877430" y="111226"/>
                  </a:lnTo>
                  <a:lnTo>
                    <a:pt x="864946" y="108978"/>
                  </a:lnTo>
                  <a:lnTo>
                    <a:pt x="852462" y="111226"/>
                  </a:lnTo>
                  <a:lnTo>
                    <a:pt x="842924" y="117424"/>
                  </a:lnTo>
                  <a:lnTo>
                    <a:pt x="836841" y="126784"/>
                  </a:lnTo>
                  <a:lnTo>
                    <a:pt x="834694" y="138544"/>
                  </a:lnTo>
                  <a:lnTo>
                    <a:pt x="836841" y="150304"/>
                  </a:lnTo>
                  <a:lnTo>
                    <a:pt x="842924" y="159689"/>
                  </a:lnTo>
                  <a:lnTo>
                    <a:pt x="852462" y="165887"/>
                  </a:lnTo>
                  <a:lnTo>
                    <a:pt x="864946" y="168122"/>
                  </a:lnTo>
                  <a:lnTo>
                    <a:pt x="877430" y="165887"/>
                  </a:lnTo>
                  <a:lnTo>
                    <a:pt x="886955" y="159689"/>
                  </a:lnTo>
                  <a:lnTo>
                    <a:pt x="890181" y="154711"/>
                  </a:lnTo>
                  <a:lnTo>
                    <a:pt x="893051" y="150304"/>
                  </a:lnTo>
                  <a:lnTo>
                    <a:pt x="895184" y="138544"/>
                  </a:lnTo>
                  <a:close/>
                </a:path>
                <a:path w="962025" h="217170">
                  <a:moveTo>
                    <a:pt x="961872" y="110350"/>
                  </a:moveTo>
                  <a:lnTo>
                    <a:pt x="947686" y="110350"/>
                  </a:lnTo>
                  <a:lnTo>
                    <a:pt x="921753" y="146062"/>
                  </a:lnTo>
                  <a:lnTo>
                    <a:pt x="921753" y="110350"/>
                  </a:lnTo>
                  <a:lnTo>
                    <a:pt x="907554" y="110350"/>
                  </a:lnTo>
                  <a:lnTo>
                    <a:pt x="907554" y="166763"/>
                  </a:lnTo>
                  <a:lnTo>
                    <a:pt x="921753" y="166763"/>
                  </a:lnTo>
                  <a:lnTo>
                    <a:pt x="947686" y="131025"/>
                  </a:lnTo>
                  <a:lnTo>
                    <a:pt x="947686" y="166763"/>
                  </a:lnTo>
                  <a:lnTo>
                    <a:pt x="961872" y="166763"/>
                  </a:lnTo>
                  <a:lnTo>
                    <a:pt x="961872" y="110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4271" y="460656"/>
              <a:ext cx="480474" cy="11280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36864" y="387337"/>
              <a:ext cx="735330" cy="29845"/>
            </a:xfrm>
            <a:custGeom>
              <a:avLst/>
              <a:gdLst/>
              <a:ahLst/>
              <a:cxnLst/>
              <a:rect l="l" t="t" r="r" b="b"/>
              <a:pathLst>
                <a:path w="735329" h="29845">
                  <a:moveTo>
                    <a:pt x="152260" y="12"/>
                  </a:moveTo>
                  <a:lnTo>
                    <a:pt x="3302" y="12"/>
                  </a:lnTo>
                  <a:lnTo>
                    <a:pt x="3302" y="6362"/>
                  </a:lnTo>
                  <a:lnTo>
                    <a:pt x="0" y="6362"/>
                  </a:lnTo>
                  <a:lnTo>
                    <a:pt x="0" y="22872"/>
                  </a:lnTo>
                  <a:lnTo>
                    <a:pt x="3289" y="22872"/>
                  </a:lnTo>
                  <a:lnTo>
                    <a:pt x="3289" y="29222"/>
                  </a:lnTo>
                  <a:lnTo>
                    <a:pt x="152260" y="29222"/>
                  </a:lnTo>
                  <a:lnTo>
                    <a:pt x="152260" y="22872"/>
                  </a:lnTo>
                  <a:lnTo>
                    <a:pt x="152260" y="6362"/>
                  </a:lnTo>
                  <a:lnTo>
                    <a:pt x="152260" y="12"/>
                  </a:lnTo>
                  <a:close/>
                </a:path>
                <a:path w="735329" h="29845">
                  <a:moveTo>
                    <a:pt x="364490" y="0"/>
                  </a:moveTo>
                  <a:lnTo>
                    <a:pt x="158026" y="0"/>
                  </a:lnTo>
                  <a:lnTo>
                    <a:pt x="158026" y="29248"/>
                  </a:lnTo>
                  <a:lnTo>
                    <a:pt x="364490" y="29248"/>
                  </a:lnTo>
                  <a:lnTo>
                    <a:pt x="364490" y="0"/>
                  </a:lnTo>
                  <a:close/>
                </a:path>
                <a:path w="735329" h="29845">
                  <a:moveTo>
                    <a:pt x="475716" y="0"/>
                  </a:moveTo>
                  <a:lnTo>
                    <a:pt x="370243" y="0"/>
                  </a:lnTo>
                  <a:lnTo>
                    <a:pt x="370243" y="29248"/>
                  </a:lnTo>
                  <a:lnTo>
                    <a:pt x="475716" y="29248"/>
                  </a:lnTo>
                  <a:lnTo>
                    <a:pt x="475716" y="0"/>
                  </a:lnTo>
                  <a:close/>
                </a:path>
                <a:path w="735329" h="29845">
                  <a:moveTo>
                    <a:pt x="548462" y="0"/>
                  </a:moveTo>
                  <a:lnTo>
                    <a:pt x="481469" y="0"/>
                  </a:lnTo>
                  <a:lnTo>
                    <a:pt x="481469" y="29248"/>
                  </a:lnTo>
                  <a:lnTo>
                    <a:pt x="548462" y="29248"/>
                  </a:lnTo>
                  <a:lnTo>
                    <a:pt x="548462" y="0"/>
                  </a:lnTo>
                  <a:close/>
                </a:path>
                <a:path w="735329" h="29845">
                  <a:moveTo>
                    <a:pt x="620725" y="0"/>
                  </a:moveTo>
                  <a:lnTo>
                    <a:pt x="554240" y="0"/>
                  </a:lnTo>
                  <a:lnTo>
                    <a:pt x="554240" y="29248"/>
                  </a:lnTo>
                  <a:lnTo>
                    <a:pt x="620725" y="29248"/>
                  </a:lnTo>
                  <a:lnTo>
                    <a:pt x="620725" y="0"/>
                  </a:lnTo>
                  <a:close/>
                </a:path>
                <a:path w="735329" h="29845">
                  <a:moveTo>
                    <a:pt x="735101" y="6362"/>
                  </a:moveTo>
                  <a:lnTo>
                    <a:pt x="731786" y="6362"/>
                  </a:lnTo>
                  <a:lnTo>
                    <a:pt x="731786" y="12"/>
                  </a:lnTo>
                  <a:lnTo>
                    <a:pt x="626491" y="12"/>
                  </a:lnTo>
                  <a:lnTo>
                    <a:pt x="626491" y="6362"/>
                  </a:lnTo>
                  <a:lnTo>
                    <a:pt x="626491" y="22872"/>
                  </a:lnTo>
                  <a:lnTo>
                    <a:pt x="626491" y="29222"/>
                  </a:lnTo>
                  <a:lnTo>
                    <a:pt x="731799" y="29222"/>
                  </a:lnTo>
                  <a:lnTo>
                    <a:pt x="731799" y="22872"/>
                  </a:lnTo>
                  <a:lnTo>
                    <a:pt x="735101" y="22872"/>
                  </a:lnTo>
                  <a:lnTo>
                    <a:pt x="735101" y="63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112395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43999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89035"/>
              <a:ext cx="4389298" cy="385446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71600" y="1809750"/>
            <a:ext cx="2557145" cy="27076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03835">
              <a:lnSpc>
                <a:spcPct val="100800"/>
              </a:lnSpc>
              <a:spcBef>
                <a:spcPts val="85"/>
              </a:spcBef>
            </a:pPr>
            <a:r>
              <a:rPr sz="1600" spc="45" dirty="0">
                <a:solidFill>
                  <a:srgbClr val="004E9E"/>
                </a:solidFill>
                <a:latin typeface="Trebuchet MS"/>
                <a:cs typeface="Trebuchet MS"/>
              </a:rPr>
              <a:t>Восьмиклассник </a:t>
            </a:r>
            <a:r>
              <a:rPr sz="1600" spc="60" dirty="0">
                <a:solidFill>
                  <a:srgbClr val="004E9E"/>
                </a:solidFill>
                <a:latin typeface="Trebuchet MS"/>
                <a:cs typeface="Trebuchet MS"/>
              </a:rPr>
              <a:t>Лёша </a:t>
            </a:r>
            <a:r>
              <a:rPr sz="1600" spc="6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004E9E"/>
                </a:solidFill>
                <a:latin typeface="Trebuchet MS"/>
                <a:cs typeface="Trebuchet MS"/>
              </a:rPr>
              <a:t>хочет </a:t>
            </a:r>
            <a:r>
              <a:rPr sz="1600" spc="55" dirty="0">
                <a:solidFill>
                  <a:srgbClr val="004E9E"/>
                </a:solidFill>
                <a:latin typeface="Trebuchet MS"/>
                <a:cs typeface="Trebuchet MS"/>
              </a:rPr>
              <a:t>новую </a:t>
            </a:r>
            <a:r>
              <a:rPr sz="1600" spc="45" dirty="0">
                <a:solidFill>
                  <a:srgbClr val="004E9E"/>
                </a:solidFill>
                <a:latin typeface="Trebuchet MS"/>
                <a:cs typeface="Trebuchet MS"/>
              </a:rPr>
              <a:t>игровую </a:t>
            </a:r>
            <a:r>
              <a:rPr sz="1600" spc="5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004E9E"/>
                </a:solidFill>
                <a:latin typeface="Trebuchet MS"/>
                <a:cs typeface="Trebuchet MS"/>
              </a:rPr>
              <a:t>приставку,</a:t>
            </a:r>
            <a:r>
              <a:rPr sz="1600" spc="-8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004E9E"/>
                </a:solidFill>
                <a:latin typeface="Trebuchet MS"/>
                <a:cs typeface="Trebuchet MS"/>
              </a:rPr>
              <a:t>но</a:t>
            </a:r>
            <a:r>
              <a:rPr sz="1600" spc="-8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004E9E"/>
                </a:solidFill>
                <a:latin typeface="Trebuchet MS"/>
                <a:cs typeface="Trebuchet MS"/>
              </a:rPr>
              <a:t>родители </a:t>
            </a:r>
            <a:r>
              <a:rPr sz="1600" spc="-47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004E9E"/>
                </a:solidFill>
                <a:latin typeface="Trebuchet MS"/>
                <a:cs typeface="Trebuchet MS"/>
              </a:rPr>
              <a:t>не</a:t>
            </a:r>
            <a:r>
              <a:rPr sz="1600" spc="-8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004E9E"/>
                </a:solidFill>
                <a:latin typeface="Trebuchet MS"/>
                <a:cs typeface="Trebuchet MS"/>
              </a:rPr>
              <a:t>готовы</a:t>
            </a:r>
            <a:r>
              <a:rPr sz="1600" spc="-7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004E9E"/>
                </a:solidFill>
                <a:latin typeface="Trebuchet MS"/>
                <a:cs typeface="Trebuchet MS"/>
              </a:rPr>
              <a:t>её</a:t>
            </a:r>
            <a:r>
              <a:rPr sz="1600" spc="-8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004E9E"/>
                </a:solidFill>
                <a:latin typeface="Trebuchet MS"/>
                <a:cs typeface="Trebuchet MS"/>
              </a:rPr>
              <a:t>купить.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00299"/>
              </a:lnSpc>
            </a:pPr>
            <a:r>
              <a:rPr sz="1600" spc="10" dirty="0">
                <a:solidFill>
                  <a:srgbClr val="004E9E"/>
                </a:solidFill>
                <a:latin typeface="Trebuchet MS"/>
                <a:cs typeface="Trebuchet MS"/>
              </a:rPr>
              <a:t>Тогда </a:t>
            </a:r>
            <a:r>
              <a:rPr sz="1600" spc="60" dirty="0">
                <a:solidFill>
                  <a:srgbClr val="004E9E"/>
                </a:solidFill>
                <a:latin typeface="Trebuchet MS"/>
                <a:cs typeface="Trebuchet MS"/>
              </a:rPr>
              <a:t>Лёша решает </a:t>
            </a:r>
            <a:r>
              <a:rPr sz="1600" spc="6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004E9E"/>
                </a:solidFill>
                <a:latin typeface="Trebuchet MS"/>
                <a:cs typeface="Trebuchet MS"/>
              </a:rPr>
              <a:t>самостоятельно</a:t>
            </a:r>
            <a:r>
              <a:rPr sz="1600" spc="-9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004E9E"/>
                </a:solidFill>
                <a:latin typeface="Trebuchet MS"/>
                <a:cs typeface="Trebuchet MS"/>
              </a:rPr>
              <a:t>накопить </a:t>
            </a:r>
            <a:r>
              <a:rPr sz="1600" spc="-47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004E9E"/>
                </a:solidFill>
                <a:latin typeface="Trebuchet MS"/>
                <a:cs typeface="Trebuchet MS"/>
              </a:rPr>
              <a:t>нужную </a:t>
            </a:r>
            <a:r>
              <a:rPr sz="1600" spc="5" dirty="0">
                <a:solidFill>
                  <a:srgbClr val="004E9E"/>
                </a:solidFill>
                <a:latin typeface="Trebuchet MS"/>
                <a:cs typeface="Trebuchet MS"/>
              </a:rPr>
              <a:t>сумму, </a:t>
            </a:r>
            <a:r>
              <a:rPr sz="1600" spc="1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004E9E"/>
                </a:solidFill>
                <a:latin typeface="Trebuchet MS"/>
                <a:cs typeface="Trebuchet MS"/>
              </a:rPr>
              <a:t>откладывая </a:t>
            </a:r>
            <a:r>
              <a:rPr sz="1600" spc="-30" dirty="0">
                <a:solidFill>
                  <a:srgbClr val="004E9E"/>
                </a:solidFill>
                <a:latin typeface="Trebuchet MS"/>
                <a:cs typeface="Trebuchet MS"/>
              </a:rPr>
              <a:t>деньги, </a:t>
            </a:r>
            <a:r>
              <a:rPr sz="1600" spc="-2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004E9E"/>
                </a:solidFill>
                <a:latin typeface="Trebuchet MS"/>
                <a:cs typeface="Trebuchet MS"/>
              </a:rPr>
              <a:t>предназначенные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895"/>
              </a:lnSpc>
            </a:pPr>
            <a:r>
              <a:rPr sz="1600" spc="40" dirty="0">
                <a:solidFill>
                  <a:srgbClr val="004E9E"/>
                </a:solidFill>
                <a:latin typeface="Trebuchet MS"/>
                <a:cs typeface="Trebuchet MS"/>
              </a:rPr>
              <a:t>на</a:t>
            </a:r>
            <a:r>
              <a:rPr sz="1600" spc="-9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004E9E"/>
                </a:solidFill>
                <a:latin typeface="Trebuchet MS"/>
                <a:cs typeface="Trebuchet MS"/>
              </a:rPr>
              <a:t>обед</a:t>
            </a:r>
            <a:r>
              <a:rPr sz="1600" spc="-95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004E9E"/>
                </a:solidFill>
                <a:latin typeface="Trebuchet MS"/>
                <a:cs typeface="Trebuchet MS"/>
              </a:rPr>
              <a:t>в</a:t>
            </a:r>
            <a:r>
              <a:rPr sz="1600" spc="-100" dirty="0">
                <a:solidFill>
                  <a:srgbClr val="004E9E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004E9E"/>
                </a:solidFill>
                <a:latin typeface="Trebuchet MS"/>
                <a:cs typeface="Trebuchet MS"/>
              </a:rPr>
              <a:t>школе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0023" y="342900"/>
            <a:ext cx="536194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pc="100" dirty="0">
                <a:solidFill>
                  <a:srgbClr val="FFFFFF"/>
                </a:solidFill>
              </a:rPr>
              <a:t>ПРАВИЛЬНО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spc="100" dirty="0">
                <a:solidFill>
                  <a:srgbClr val="FFFFFF"/>
                </a:solidFill>
              </a:rPr>
              <a:t>ЛИ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55" dirty="0">
                <a:solidFill>
                  <a:srgbClr val="FFFFFF"/>
                </a:solidFill>
              </a:rPr>
              <a:t>ПОСТУПАЕТ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85" dirty="0">
                <a:solidFill>
                  <a:srgbClr val="FFFFFF"/>
                </a:solidFill>
              </a:rPr>
              <a:t>ПОДРОСТОК </a:t>
            </a:r>
            <a:r>
              <a:rPr spc="-590" dirty="0">
                <a:solidFill>
                  <a:srgbClr val="FFFFFF"/>
                </a:solidFill>
              </a:rPr>
              <a:t> </a:t>
            </a:r>
            <a:r>
              <a:rPr spc="165" dirty="0">
                <a:solidFill>
                  <a:srgbClr val="FFFFFF"/>
                </a:solidFill>
              </a:rPr>
              <a:t>В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80" dirty="0">
                <a:solidFill>
                  <a:srgbClr val="FFFFFF"/>
                </a:solidFill>
              </a:rPr>
              <a:t>ЭТОЙ</a:t>
            </a:r>
            <a:r>
              <a:rPr spc="-130" dirty="0">
                <a:solidFill>
                  <a:srgbClr val="FFFFFF"/>
                </a:solidFill>
              </a:rPr>
              <a:t> </a:t>
            </a:r>
            <a:r>
              <a:rPr spc="90" dirty="0">
                <a:solidFill>
                  <a:srgbClr val="FFFFFF"/>
                </a:solidFill>
              </a:rPr>
              <a:t>СИТУАЦИИ?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55016" y="1787651"/>
            <a:ext cx="3980179" cy="23723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Ответственное 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финансовое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поведение: 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Лёша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понимает,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что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может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осуществить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свою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мечту,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самостоятельно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накопив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неё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денег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Неразумное</a:t>
            </a:r>
            <a:r>
              <a:rPr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финансовое</a:t>
            </a:r>
            <a:r>
              <a:rPr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поведение:</a:t>
            </a:r>
            <a:endParaRPr sz="1400">
              <a:latin typeface="Trebuchet MS"/>
              <a:cs typeface="Trebuchet MS"/>
            </a:endParaRPr>
          </a:p>
          <a:p>
            <a:pPr marL="12700" marR="8890">
              <a:lnSpc>
                <a:spcPts val="1700"/>
              </a:lnSpc>
              <a:spcBef>
                <a:spcPts val="40"/>
              </a:spcBef>
            </a:pP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Лёша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решает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откладывать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деньги,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которые </a:t>
            </a:r>
            <a:r>
              <a:rPr sz="14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он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должен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покупать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себе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еду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школе,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8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50"/>
              </a:lnSpc>
            </a:pP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может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подорвать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его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здоровье,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что</a:t>
            </a:r>
            <a:endParaRPr sz="1400">
              <a:latin typeface="Trebuchet MS"/>
              <a:cs typeface="Trebuchet MS"/>
            </a:endParaRPr>
          </a:p>
          <a:p>
            <a:pPr marL="12700" marR="68580">
              <a:lnSpc>
                <a:spcPts val="1610"/>
              </a:lnSpc>
              <a:spcBef>
                <a:spcPts val="135"/>
              </a:spcBef>
            </a:pP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будущем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выльется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>
                <a:solidFill>
                  <a:srgbClr val="FFFFFF"/>
                </a:solidFill>
                <a:latin typeface="Trebuchet MS"/>
                <a:cs typeface="Trebuchet MS"/>
              </a:rPr>
              <a:t>ещё</a:t>
            </a:r>
            <a:r>
              <a:rPr sz="14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smtClean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lang="ru-RU" sz="1400" spc="40" dirty="0" smtClean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400" spc="40" smtClean="0">
                <a:solidFill>
                  <a:srgbClr val="FFFFFF"/>
                </a:solidFill>
                <a:latin typeface="Trebuchet MS"/>
                <a:cs typeface="Trebuchet MS"/>
              </a:rPr>
              <a:t>льшие</a:t>
            </a:r>
            <a:r>
              <a:rPr sz="1400" spc="-55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расходы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лечение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поддержание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своего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здоровья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89954" y="272929"/>
            <a:ext cx="4382135" cy="1141730"/>
            <a:chOff x="4489954" y="272929"/>
            <a:chExt cx="4382135" cy="1141730"/>
          </a:xfrm>
        </p:grpSpPr>
        <p:sp>
          <p:nvSpPr>
            <p:cNvPr id="9" name="object 9"/>
            <p:cNvSpPr/>
            <p:nvPr/>
          </p:nvSpPr>
          <p:spPr>
            <a:xfrm>
              <a:off x="4495126" y="1154116"/>
              <a:ext cx="256540" cy="255270"/>
            </a:xfrm>
            <a:custGeom>
              <a:avLst/>
              <a:gdLst/>
              <a:ahLst/>
              <a:cxnLst/>
              <a:rect l="l" t="t" r="r" b="b"/>
              <a:pathLst>
                <a:path w="256539" h="255269">
                  <a:moveTo>
                    <a:pt x="0" y="127616"/>
                  </a:moveTo>
                  <a:lnTo>
                    <a:pt x="10062" y="177289"/>
                  </a:lnTo>
                  <a:lnTo>
                    <a:pt x="37506" y="217852"/>
                  </a:lnTo>
                  <a:lnTo>
                    <a:pt x="78210" y="245200"/>
                  </a:lnTo>
                  <a:lnTo>
                    <a:pt x="128057" y="255228"/>
                  </a:lnTo>
                  <a:lnTo>
                    <a:pt x="177903" y="245200"/>
                  </a:lnTo>
                  <a:lnTo>
                    <a:pt x="218606" y="217852"/>
                  </a:lnTo>
                  <a:lnTo>
                    <a:pt x="246049" y="177289"/>
                  </a:lnTo>
                  <a:lnTo>
                    <a:pt x="256112" y="127616"/>
                  </a:lnTo>
                  <a:lnTo>
                    <a:pt x="246049" y="77940"/>
                  </a:lnTo>
                  <a:lnTo>
                    <a:pt x="218606" y="37376"/>
                  </a:lnTo>
                  <a:lnTo>
                    <a:pt x="177903" y="10028"/>
                  </a:lnTo>
                  <a:lnTo>
                    <a:pt x="128057" y="0"/>
                  </a:lnTo>
                  <a:lnTo>
                    <a:pt x="78210" y="10028"/>
                  </a:lnTo>
                  <a:lnTo>
                    <a:pt x="37506" y="37376"/>
                  </a:lnTo>
                  <a:lnTo>
                    <a:pt x="10062" y="77940"/>
                  </a:lnTo>
                  <a:lnTo>
                    <a:pt x="0" y="127616"/>
                  </a:lnTo>
                  <a:close/>
                </a:path>
              </a:pathLst>
            </a:custGeom>
            <a:ln w="103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95126" y="1154116"/>
              <a:ext cx="256540" cy="255270"/>
            </a:xfrm>
            <a:custGeom>
              <a:avLst/>
              <a:gdLst/>
              <a:ahLst/>
              <a:cxnLst/>
              <a:rect l="l" t="t" r="r" b="b"/>
              <a:pathLst>
                <a:path w="256539" h="255269">
                  <a:moveTo>
                    <a:pt x="0" y="127616"/>
                  </a:moveTo>
                  <a:lnTo>
                    <a:pt x="10062" y="177289"/>
                  </a:lnTo>
                  <a:lnTo>
                    <a:pt x="37506" y="217852"/>
                  </a:lnTo>
                  <a:lnTo>
                    <a:pt x="78210" y="245200"/>
                  </a:lnTo>
                  <a:lnTo>
                    <a:pt x="128057" y="255228"/>
                  </a:lnTo>
                  <a:lnTo>
                    <a:pt x="177903" y="245200"/>
                  </a:lnTo>
                  <a:lnTo>
                    <a:pt x="218606" y="217852"/>
                  </a:lnTo>
                  <a:lnTo>
                    <a:pt x="246049" y="177289"/>
                  </a:lnTo>
                  <a:lnTo>
                    <a:pt x="256112" y="127616"/>
                  </a:lnTo>
                  <a:lnTo>
                    <a:pt x="246049" y="77940"/>
                  </a:lnTo>
                  <a:lnTo>
                    <a:pt x="218606" y="37376"/>
                  </a:lnTo>
                  <a:lnTo>
                    <a:pt x="177903" y="10028"/>
                  </a:lnTo>
                  <a:lnTo>
                    <a:pt x="128057" y="0"/>
                  </a:lnTo>
                  <a:lnTo>
                    <a:pt x="78210" y="10028"/>
                  </a:lnTo>
                  <a:lnTo>
                    <a:pt x="37506" y="37376"/>
                  </a:lnTo>
                  <a:lnTo>
                    <a:pt x="10062" y="77940"/>
                  </a:lnTo>
                  <a:lnTo>
                    <a:pt x="0" y="127616"/>
                  </a:lnTo>
                  <a:close/>
                </a:path>
              </a:pathLst>
            </a:custGeom>
            <a:ln w="103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2384" y="1191227"/>
              <a:ext cx="181596" cy="18100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95126" y="1083932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4">
                  <a:moveTo>
                    <a:pt x="0" y="0"/>
                  </a:moveTo>
                  <a:lnTo>
                    <a:pt x="0" y="70183"/>
                  </a:lnTo>
                </a:path>
              </a:pathLst>
            </a:custGeom>
            <a:ln w="10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65743" y="1119024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09">
                  <a:moveTo>
                    <a:pt x="0" y="0"/>
                  </a:moveTo>
                  <a:lnTo>
                    <a:pt x="0" y="41586"/>
                  </a:lnTo>
                </a:path>
              </a:pathLst>
            </a:custGeom>
            <a:ln w="10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47291" y="1000797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5">
                  <a:moveTo>
                    <a:pt x="0" y="249401"/>
                  </a:moveTo>
                  <a:lnTo>
                    <a:pt x="0" y="0"/>
                  </a:lnTo>
                </a:path>
              </a:pathLst>
            </a:custGeom>
            <a:ln w="10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3035" y="272929"/>
              <a:ext cx="402126" cy="4271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383843" y="381647"/>
              <a:ext cx="962025" cy="217170"/>
            </a:xfrm>
            <a:custGeom>
              <a:avLst/>
              <a:gdLst/>
              <a:ahLst/>
              <a:cxnLst/>
              <a:rect l="l" t="t" r="r" b="b"/>
              <a:pathLst>
                <a:path w="962025" h="217170">
                  <a:moveTo>
                    <a:pt x="58724" y="159994"/>
                  </a:moveTo>
                  <a:lnTo>
                    <a:pt x="56019" y="153695"/>
                  </a:lnTo>
                  <a:lnTo>
                    <a:pt x="53365" y="151447"/>
                  </a:lnTo>
                  <a:lnTo>
                    <a:pt x="48336" y="147205"/>
                  </a:lnTo>
                  <a:lnTo>
                    <a:pt x="48336" y="162661"/>
                  </a:lnTo>
                  <a:lnTo>
                    <a:pt x="48336" y="173355"/>
                  </a:lnTo>
                  <a:lnTo>
                    <a:pt x="46583" y="177469"/>
                  </a:lnTo>
                  <a:lnTo>
                    <a:pt x="43129" y="180365"/>
                  </a:lnTo>
                  <a:lnTo>
                    <a:pt x="39649" y="183172"/>
                  </a:lnTo>
                  <a:lnTo>
                    <a:pt x="34632" y="184581"/>
                  </a:lnTo>
                  <a:lnTo>
                    <a:pt x="10388" y="184581"/>
                  </a:lnTo>
                  <a:lnTo>
                    <a:pt x="10388" y="151447"/>
                  </a:lnTo>
                  <a:lnTo>
                    <a:pt x="34632" y="151447"/>
                  </a:lnTo>
                  <a:lnTo>
                    <a:pt x="39649" y="152895"/>
                  </a:lnTo>
                  <a:lnTo>
                    <a:pt x="43129" y="155778"/>
                  </a:lnTo>
                  <a:lnTo>
                    <a:pt x="46583" y="158584"/>
                  </a:lnTo>
                  <a:lnTo>
                    <a:pt x="48336" y="162661"/>
                  </a:lnTo>
                  <a:lnTo>
                    <a:pt x="48336" y="147205"/>
                  </a:lnTo>
                  <a:lnTo>
                    <a:pt x="45212" y="144551"/>
                  </a:lnTo>
                  <a:lnTo>
                    <a:pt x="37795" y="142278"/>
                  </a:lnTo>
                  <a:lnTo>
                    <a:pt x="0" y="142278"/>
                  </a:lnTo>
                  <a:lnTo>
                    <a:pt x="0" y="216128"/>
                  </a:lnTo>
                  <a:lnTo>
                    <a:pt x="10388" y="216128"/>
                  </a:lnTo>
                  <a:lnTo>
                    <a:pt x="10388" y="193751"/>
                  </a:lnTo>
                  <a:lnTo>
                    <a:pt x="37795" y="193751"/>
                  </a:lnTo>
                  <a:lnTo>
                    <a:pt x="45212" y="191465"/>
                  </a:lnTo>
                  <a:lnTo>
                    <a:pt x="53340" y="184581"/>
                  </a:lnTo>
                  <a:lnTo>
                    <a:pt x="56019" y="182321"/>
                  </a:lnTo>
                  <a:lnTo>
                    <a:pt x="58724" y="176022"/>
                  </a:lnTo>
                  <a:lnTo>
                    <a:pt x="58724" y="159994"/>
                  </a:lnTo>
                  <a:close/>
                </a:path>
                <a:path w="962025" h="217170">
                  <a:moveTo>
                    <a:pt x="77431" y="78282"/>
                  </a:moveTo>
                  <a:lnTo>
                    <a:pt x="77355" y="24460"/>
                  </a:lnTo>
                  <a:lnTo>
                    <a:pt x="77330" y="4419"/>
                  </a:lnTo>
                  <a:lnTo>
                    <a:pt x="68795" y="4419"/>
                  </a:lnTo>
                  <a:lnTo>
                    <a:pt x="38874" y="56337"/>
                  </a:lnTo>
                  <a:lnTo>
                    <a:pt x="20421" y="24790"/>
                  </a:lnTo>
                  <a:lnTo>
                    <a:pt x="8521" y="4419"/>
                  </a:lnTo>
                  <a:lnTo>
                    <a:pt x="0" y="4419"/>
                  </a:lnTo>
                  <a:lnTo>
                    <a:pt x="0" y="78282"/>
                  </a:lnTo>
                  <a:lnTo>
                    <a:pt x="9982" y="78282"/>
                  </a:lnTo>
                  <a:lnTo>
                    <a:pt x="9982" y="24790"/>
                  </a:lnTo>
                  <a:lnTo>
                    <a:pt x="36271" y="69316"/>
                  </a:lnTo>
                  <a:lnTo>
                    <a:pt x="41059" y="69316"/>
                  </a:lnTo>
                  <a:lnTo>
                    <a:pt x="48666" y="56337"/>
                  </a:lnTo>
                  <a:lnTo>
                    <a:pt x="67348" y="24460"/>
                  </a:lnTo>
                  <a:lnTo>
                    <a:pt x="67449" y="78282"/>
                  </a:lnTo>
                  <a:lnTo>
                    <a:pt x="77431" y="78282"/>
                  </a:lnTo>
                  <a:close/>
                </a:path>
                <a:path w="962025" h="217170">
                  <a:moveTo>
                    <a:pt x="123482" y="182676"/>
                  </a:moveTo>
                  <a:lnTo>
                    <a:pt x="122224" y="177787"/>
                  </a:lnTo>
                  <a:lnTo>
                    <a:pt x="119748" y="173482"/>
                  </a:lnTo>
                  <a:lnTo>
                    <a:pt x="117322" y="169125"/>
                  </a:lnTo>
                  <a:lnTo>
                    <a:pt x="116738" y="168541"/>
                  </a:lnTo>
                  <a:lnTo>
                    <a:pt x="113919" y="165760"/>
                  </a:lnTo>
                  <a:lnTo>
                    <a:pt x="113398" y="165481"/>
                  </a:lnTo>
                  <a:lnTo>
                    <a:pt x="113398" y="184289"/>
                  </a:lnTo>
                  <a:lnTo>
                    <a:pt x="113398" y="192036"/>
                  </a:lnTo>
                  <a:lnTo>
                    <a:pt x="98425" y="207899"/>
                  </a:lnTo>
                  <a:lnTo>
                    <a:pt x="91376" y="207899"/>
                  </a:lnTo>
                  <a:lnTo>
                    <a:pt x="76314" y="192036"/>
                  </a:lnTo>
                  <a:lnTo>
                    <a:pt x="76314" y="184289"/>
                  </a:lnTo>
                  <a:lnTo>
                    <a:pt x="91376" y="168541"/>
                  </a:lnTo>
                  <a:lnTo>
                    <a:pt x="98425" y="168541"/>
                  </a:lnTo>
                  <a:lnTo>
                    <a:pt x="101587" y="169341"/>
                  </a:lnTo>
                  <a:lnTo>
                    <a:pt x="104343" y="170967"/>
                  </a:lnTo>
                  <a:lnTo>
                    <a:pt x="107200" y="172580"/>
                  </a:lnTo>
                  <a:lnTo>
                    <a:pt x="109423" y="174891"/>
                  </a:lnTo>
                  <a:lnTo>
                    <a:pt x="111010" y="177939"/>
                  </a:lnTo>
                  <a:lnTo>
                    <a:pt x="112610" y="180873"/>
                  </a:lnTo>
                  <a:lnTo>
                    <a:pt x="113398" y="184289"/>
                  </a:lnTo>
                  <a:lnTo>
                    <a:pt x="113398" y="165481"/>
                  </a:lnTo>
                  <a:lnTo>
                    <a:pt x="109550" y="163372"/>
                  </a:lnTo>
                  <a:lnTo>
                    <a:pt x="105257" y="160896"/>
                  </a:lnTo>
                  <a:lnTo>
                    <a:pt x="100368" y="159677"/>
                  </a:lnTo>
                  <a:lnTo>
                    <a:pt x="89433" y="159677"/>
                  </a:lnTo>
                  <a:lnTo>
                    <a:pt x="84505" y="160896"/>
                  </a:lnTo>
                  <a:lnTo>
                    <a:pt x="80149" y="163372"/>
                  </a:lnTo>
                  <a:lnTo>
                    <a:pt x="75780" y="165760"/>
                  </a:lnTo>
                  <a:lnTo>
                    <a:pt x="72351" y="169125"/>
                  </a:lnTo>
                  <a:lnTo>
                    <a:pt x="69862" y="173482"/>
                  </a:lnTo>
                  <a:lnTo>
                    <a:pt x="67437" y="177787"/>
                  </a:lnTo>
                  <a:lnTo>
                    <a:pt x="66230" y="182676"/>
                  </a:lnTo>
                  <a:lnTo>
                    <a:pt x="66230" y="193636"/>
                  </a:lnTo>
                  <a:lnTo>
                    <a:pt x="89433" y="216750"/>
                  </a:lnTo>
                  <a:lnTo>
                    <a:pt x="100368" y="216750"/>
                  </a:lnTo>
                  <a:lnTo>
                    <a:pt x="123482" y="193636"/>
                  </a:lnTo>
                  <a:lnTo>
                    <a:pt x="123482" y="182676"/>
                  </a:lnTo>
                  <a:close/>
                </a:path>
                <a:path w="962025" h="217170">
                  <a:moveTo>
                    <a:pt x="151193" y="22364"/>
                  </a:moveTo>
                  <a:lnTo>
                    <a:pt x="142163" y="22364"/>
                  </a:lnTo>
                  <a:lnTo>
                    <a:pt x="108394" y="63093"/>
                  </a:lnTo>
                  <a:lnTo>
                    <a:pt x="108394" y="22364"/>
                  </a:lnTo>
                  <a:lnTo>
                    <a:pt x="98399" y="22364"/>
                  </a:lnTo>
                  <a:lnTo>
                    <a:pt x="98399" y="78282"/>
                  </a:lnTo>
                  <a:lnTo>
                    <a:pt x="107556" y="78282"/>
                  </a:lnTo>
                  <a:lnTo>
                    <a:pt x="120129" y="63093"/>
                  </a:lnTo>
                  <a:lnTo>
                    <a:pt x="141236" y="37566"/>
                  </a:lnTo>
                  <a:lnTo>
                    <a:pt x="141236" y="78282"/>
                  </a:lnTo>
                  <a:lnTo>
                    <a:pt x="151193" y="78282"/>
                  </a:lnTo>
                  <a:lnTo>
                    <a:pt x="151193" y="37566"/>
                  </a:lnTo>
                  <a:lnTo>
                    <a:pt x="151193" y="22364"/>
                  </a:lnTo>
                  <a:close/>
                </a:path>
                <a:path w="962025" h="217170">
                  <a:moveTo>
                    <a:pt x="184353" y="171602"/>
                  </a:moveTo>
                  <a:lnTo>
                    <a:pt x="182638" y="168541"/>
                  </a:lnTo>
                  <a:lnTo>
                    <a:pt x="182194" y="167728"/>
                  </a:lnTo>
                  <a:lnTo>
                    <a:pt x="179158" y="164782"/>
                  </a:lnTo>
                  <a:lnTo>
                    <a:pt x="171323" y="160693"/>
                  </a:lnTo>
                  <a:lnTo>
                    <a:pt x="166878" y="159677"/>
                  </a:lnTo>
                  <a:lnTo>
                    <a:pt x="156273" y="159677"/>
                  </a:lnTo>
                  <a:lnTo>
                    <a:pt x="151269" y="160896"/>
                  </a:lnTo>
                  <a:lnTo>
                    <a:pt x="146837" y="163372"/>
                  </a:lnTo>
                  <a:lnTo>
                    <a:pt x="142468" y="165760"/>
                  </a:lnTo>
                  <a:lnTo>
                    <a:pt x="139026" y="169125"/>
                  </a:lnTo>
                  <a:lnTo>
                    <a:pt x="136550" y="173482"/>
                  </a:lnTo>
                  <a:lnTo>
                    <a:pt x="134035" y="177787"/>
                  </a:lnTo>
                  <a:lnTo>
                    <a:pt x="132791" y="182676"/>
                  </a:lnTo>
                  <a:lnTo>
                    <a:pt x="132791" y="193636"/>
                  </a:lnTo>
                  <a:lnTo>
                    <a:pt x="156273" y="216750"/>
                  </a:lnTo>
                  <a:lnTo>
                    <a:pt x="166878" y="216750"/>
                  </a:lnTo>
                  <a:lnTo>
                    <a:pt x="171323" y="215734"/>
                  </a:lnTo>
                  <a:lnTo>
                    <a:pt x="179158" y="211594"/>
                  </a:lnTo>
                  <a:lnTo>
                    <a:pt x="182194" y="208584"/>
                  </a:lnTo>
                  <a:lnTo>
                    <a:pt x="182575" y="207899"/>
                  </a:lnTo>
                  <a:lnTo>
                    <a:pt x="184353" y="204736"/>
                  </a:lnTo>
                  <a:lnTo>
                    <a:pt x="176771" y="199885"/>
                  </a:lnTo>
                  <a:lnTo>
                    <a:pt x="175031" y="202539"/>
                  </a:lnTo>
                  <a:lnTo>
                    <a:pt x="172872" y="204546"/>
                  </a:lnTo>
                  <a:lnTo>
                    <a:pt x="167754" y="207225"/>
                  </a:lnTo>
                  <a:lnTo>
                    <a:pt x="164922" y="207899"/>
                  </a:lnTo>
                  <a:lnTo>
                    <a:pt x="158191" y="207899"/>
                  </a:lnTo>
                  <a:lnTo>
                    <a:pt x="142875" y="192100"/>
                  </a:lnTo>
                  <a:lnTo>
                    <a:pt x="142875" y="184289"/>
                  </a:lnTo>
                  <a:lnTo>
                    <a:pt x="158191" y="168541"/>
                  </a:lnTo>
                  <a:lnTo>
                    <a:pt x="164922" y="168541"/>
                  </a:lnTo>
                  <a:lnTo>
                    <a:pt x="167754" y="169202"/>
                  </a:lnTo>
                  <a:lnTo>
                    <a:pt x="172872" y="171881"/>
                  </a:lnTo>
                  <a:lnTo>
                    <a:pt x="175031" y="173888"/>
                  </a:lnTo>
                  <a:lnTo>
                    <a:pt x="176771" y="176568"/>
                  </a:lnTo>
                  <a:lnTo>
                    <a:pt x="184353" y="171602"/>
                  </a:lnTo>
                  <a:close/>
                </a:path>
                <a:path w="962025" h="217170">
                  <a:moveTo>
                    <a:pt x="221919" y="22364"/>
                  </a:moveTo>
                  <a:lnTo>
                    <a:pt x="211912" y="22364"/>
                  </a:lnTo>
                  <a:lnTo>
                    <a:pt x="211912" y="46113"/>
                  </a:lnTo>
                  <a:lnTo>
                    <a:pt x="180555" y="46113"/>
                  </a:lnTo>
                  <a:lnTo>
                    <a:pt x="180555" y="22364"/>
                  </a:lnTo>
                  <a:lnTo>
                    <a:pt x="170573" y="22364"/>
                  </a:lnTo>
                  <a:lnTo>
                    <a:pt x="170573" y="78282"/>
                  </a:lnTo>
                  <a:lnTo>
                    <a:pt x="180555" y="78282"/>
                  </a:lnTo>
                  <a:lnTo>
                    <a:pt x="180555" y="54876"/>
                  </a:lnTo>
                  <a:lnTo>
                    <a:pt x="211912" y="54876"/>
                  </a:lnTo>
                  <a:lnTo>
                    <a:pt x="211912" y="78282"/>
                  </a:lnTo>
                  <a:lnTo>
                    <a:pt x="221919" y="78282"/>
                  </a:lnTo>
                  <a:lnTo>
                    <a:pt x="221919" y="54876"/>
                  </a:lnTo>
                  <a:lnTo>
                    <a:pt x="221919" y="46113"/>
                  </a:lnTo>
                  <a:lnTo>
                    <a:pt x="221919" y="22364"/>
                  </a:lnTo>
                  <a:close/>
                </a:path>
                <a:path w="962025" h="217170">
                  <a:moveTo>
                    <a:pt x="242912" y="171602"/>
                  </a:moveTo>
                  <a:lnTo>
                    <a:pt x="225450" y="159677"/>
                  </a:lnTo>
                  <a:lnTo>
                    <a:pt x="214858" y="159677"/>
                  </a:lnTo>
                  <a:lnTo>
                    <a:pt x="209829" y="160896"/>
                  </a:lnTo>
                  <a:lnTo>
                    <a:pt x="205397" y="163372"/>
                  </a:lnTo>
                  <a:lnTo>
                    <a:pt x="201028" y="165760"/>
                  </a:lnTo>
                  <a:lnTo>
                    <a:pt x="197586" y="169125"/>
                  </a:lnTo>
                  <a:lnTo>
                    <a:pt x="195110" y="173482"/>
                  </a:lnTo>
                  <a:lnTo>
                    <a:pt x="192595" y="177787"/>
                  </a:lnTo>
                  <a:lnTo>
                    <a:pt x="191350" y="182676"/>
                  </a:lnTo>
                  <a:lnTo>
                    <a:pt x="191350" y="193636"/>
                  </a:lnTo>
                  <a:lnTo>
                    <a:pt x="214858" y="216750"/>
                  </a:lnTo>
                  <a:lnTo>
                    <a:pt x="225450" y="216750"/>
                  </a:lnTo>
                  <a:lnTo>
                    <a:pt x="229882" y="215734"/>
                  </a:lnTo>
                  <a:lnTo>
                    <a:pt x="237718" y="211594"/>
                  </a:lnTo>
                  <a:lnTo>
                    <a:pt x="240766" y="208584"/>
                  </a:lnTo>
                  <a:lnTo>
                    <a:pt x="241147" y="207899"/>
                  </a:lnTo>
                  <a:lnTo>
                    <a:pt x="242912" y="204736"/>
                  </a:lnTo>
                  <a:lnTo>
                    <a:pt x="235331" y="199885"/>
                  </a:lnTo>
                  <a:lnTo>
                    <a:pt x="233591" y="202539"/>
                  </a:lnTo>
                  <a:lnTo>
                    <a:pt x="231432" y="204546"/>
                  </a:lnTo>
                  <a:lnTo>
                    <a:pt x="226314" y="207225"/>
                  </a:lnTo>
                  <a:lnTo>
                    <a:pt x="223481" y="207899"/>
                  </a:lnTo>
                  <a:lnTo>
                    <a:pt x="216750" y="207899"/>
                  </a:lnTo>
                  <a:lnTo>
                    <a:pt x="201460" y="192100"/>
                  </a:lnTo>
                  <a:lnTo>
                    <a:pt x="201460" y="184289"/>
                  </a:lnTo>
                  <a:lnTo>
                    <a:pt x="216750" y="168541"/>
                  </a:lnTo>
                  <a:lnTo>
                    <a:pt x="223481" y="168541"/>
                  </a:lnTo>
                  <a:lnTo>
                    <a:pt x="226314" y="169202"/>
                  </a:lnTo>
                  <a:lnTo>
                    <a:pt x="231432" y="171881"/>
                  </a:lnTo>
                  <a:lnTo>
                    <a:pt x="233591" y="173888"/>
                  </a:lnTo>
                  <a:lnTo>
                    <a:pt x="235331" y="176568"/>
                  </a:lnTo>
                  <a:lnTo>
                    <a:pt x="242912" y="171602"/>
                  </a:lnTo>
                  <a:close/>
                </a:path>
                <a:path w="962025" h="217170">
                  <a:moveTo>
                    <a:pt x="308622" y="160210"/>
                  </a:moveTo>
                  <a:lnTo>
                    <a:pt x="299580" y="160210"/>
                  </a:lnTo>
                  <a:lnTo>
                    <a:pt x="265811" y="200914"/>
                  </a:lnTo>
                  <a:lnTo>
                    <a:pt x="265811" y="160210"/>
                  </a:lnTo>
                  <a:lnTo>
                    <a:pt x="255828" y="160210"/>
                  </a:lnTo>
                  <a:lnTo>
                    <a:pt x="255828" y="216128"/>
                  </a:lnTo>
                  <a:lnTo>
                    <a:pt x="264972" y="216128"/>
                  </a:lnTo>
                  <a:lnTo>
                    <a:pt x="277558" y="200914"/>
                  </a:lnTo>
                  <a:lnTo>
                    <a:pt x="298653" y="175399"/>
                  </a:lnTo>
                  <a:lnTo>
                    <a:pt x="298653" y="216128"/>
                  </a:lnTo>
                  <a:lnTo>
                    <a:pt x="308622" y="216128"/>
                  </a:lnTo>
                  <a:lnTo>
                    <a:pt x="308622" y="175399"/>
                  </a:lnTo>
                  <a:lnTo>
                    <a:pt x="308622" y="160210"/>
                  </a:lnTo>
                  <a:close/>
                </a:path>
                <a:path w="962025" h="217170">
                  <a:moveTo>
                    <a:pt x="310819" y="58940"/>
                  </a:moveTo>
                  <a:lnTo>
                    <a:pt x="310807" y="41554"/>
                  </a:lnTo>
                  <a:lnTo>
                    <a:pt x="308000" y="34925"/>
                  </a:lnTo>
                  <a:lnTo>
                    <a:pt x="303225" y="30810"/>
                  </a:lnTo>
                  <a:lnTo>
                    <a:pt x="300977" y="28879"/>
                  </a:lnTo>
                  <a:lnTo>
                    <a:pt x="300977" y="44310"/>
                  </a:lnTo>
                  <a:lnTo>
                    <a:pt x="300977" y="50228"/>
                  </a:lnTo>
                  <a:lnTo>
                    <a:pt x="299554" y="58267"/>
                  </a:lnTo>
                  <a:lnTo>
                    <a:pt x="295313" y="64274"/>
                  </a:lnTo>
                  <a:lnTo>
                    <a:pt x="288226" y="68237"/>
                  </a:lnTo>
                  <a:lnTo>
                    <a:pt x="278320" y="70167"/>
                  </a:lnTo>
                  <a:lnTo>
                    <a:pt x="278320" y="30810"/>
                  </a:lnTo>
                  <a:lnTo>
                    <a:pt x="285788" y="31305"/>
                  </a:lnTo>
                  <a:lnTo>
                    <a:pt x="291439" y="33197"/>
                  </a:lnTo>
                  <a:lnTo>
                    <a:pt x="295249" y="36512"/>
                  </a:lnTo>
                  <a:lnTo>
                    <a:pt x="299072" y="39751"/>
                  </a:lnTo>
                  <a:lnTo>
                    <a:pt x="300977" y="44310"/>
                  </a:lnTo>
                  <a:lnTo>
                    <a:pt x="300977" y="28879"/>
                  </a:lnTo>
                  <a:lnTo>
                    <a:pt x="296621" y="25133"/>
                  </a:lnTo>
                  <a:lnTo>
                    <a:pt x="288620" y="22402"/>
                  </a:lnTo>
                  <a:lnTo>
                    <a:pt x="278320" y="21844"/>
                  </a:lnTo>
                  <a:lnTo>
                    <a:pt x="278320" y="0"/>
                  </a:lnTo>
                  <a:lnTo>
                    <a:pt x="268541" y="0"/>
                  </a:lnTo>
                  <a:lnTo>
                    <a:pt x="268541" y="21844"/>
                  </a:lnTo>
                  <a:lnTo>
                    <a:pt x="268541" y="30810"/>
                  </a:lnTo>
                  <a:lnTo>
                    <a:pt x="268541" y="70053"/>
                  </a:lnTo>
                  <a:lnTo>
                    <a:pt x="261048" y="69570"/>
                  </a:lnTo>
                  <a:lnTo>
                    <a:pt x="255409" y="67627"/>
                  </a:lnTo>
                  <a:lnTo>
                    <a:pt x="247853" y="60883"/>
                  </a:lnTo>
                  <a:lnTo>
                    <a:pt x="245999" y="56197"/>
                  </a:lnTo>
                  <a:lnTo>
                    <a:pt x="246024" y="44310"/>
                  </a:lnTo>
                  <a:lnTo>
                    <a:pt x="247853" y="39801"/>
                  </a:lnTo>
                  <a:lnTo>
                    <a:pt x="255346" y="33197"/>
                  </a:lnTo>
                  <a:lnTo>
                    <a:pt x="260985" y="31305"/>
                  </a:lnTo>
                  <a:lnTo>
                    <a:pt x="268541" y="30810"/>
                  </a:lnTo>
                  <a:lnTo>
                    <a:pt x="268541" y="21844"/>
                  </a:lnTo>
                  <a:lnTo>
                    <a:pt x="258152" y="22402"/>
                  </a:lnTo>
                  <a:lnTo>
                    <a:pt x="250126" y="25133"/>
                  </a:lnTo>
                  <a:lnTo>
                    <a:pt x="238912" y="34823"/>
                  </a:lnTo>
                  <a:lnTo>
                    <a:pt x="236118" y="41554"/>
                  </a:lnTo>
                  <a:lnTo>
                    <a:pt x="236118" y="58940"/>
                  </a:lnTo>
                  <a:lnTo>
                    <a:pt x="268541" y="79032"/>
                  </a:lnTo>
                  <a:lnTo>
                    <a:pt x="268541" y="98742"/>
                  </a:lnTo>
                  <a:lnTo>
                    <a:pt x="278320" y="98742"/>
                  </a:lnTo>
                  <a:lnTo>
                    <a:pt x="278320" y="79032"/>
                  </a:lnTo>
                  <a:lnTo>
                    <a:pt x="285610" y="78193"/>
                  </a:lnTo>
                  <a:lnTo>
                    <a:pt x="308000" y="65697"/>
                  </a:lnTo>
                  <a:lnTo>
                    <a:pt x="310819" y="58940"/>
                  </a:lnTo>
                  <a:close/>
                </a:path>
                <a:path w="962025" h="217170">
                  <a:moveTo>
                    <a:pt x="377736" y="22364"/>
                  </a:moveTo>
                  <a:lnTo>
                    <a:pt x="368693" y="22364"/>
                  </a:lnTo>
                  <a:lnTo>
                    <a:pt x="334937" y="63093"/>
                  </a:lnTo>
                  <a:lnTo>
                    <a:pt x="334937" y="22364"/>
                  </a:lnTo>
                  <a:lnTo>
                    <a:pt x="324942" y="22364"/>
                  </a:lnTo>
                  <a:lnTo>
                    <a:pt x="324942" y="78282"/>
                  </a:lnTo>
                  <a:lnTo>
                    <a:pt x="334098" y="78282"/>
                  </a:lnTo>
                  <a:lnTo>
                    <a:pt x="346671" y="63093"/>
                  </a:lnTo>
                  <a:lnTo>
                    <a:pt x="367766" y="37566"/>
                  </a:lnTo>
                  <a:lnTo>
                    <a:pt x="367766" y="78282"/>
                  </a:lnTo>
                  <a:lnTo>
                    <a:pt x="377736" y="78282"/>
                  </a:lnTo>
                  <a:lnTo>
                    <a:pt x="377736" y="37566"/>
                  </a:lnTo>
                  <a:lnTo>
                    <a:pt x="377736" y="22364"/>
                  </a:lnTo>
                  <a:close/>
                </a:path>
                <a:path w="962025" h="217170">
                  <a:moveTo>
                    <a:pt x="380784" y="160210"/>
                  </a:moveTo>
                  <a:lnTo>
                    <a:pt x="371741" y="160210"/>
                  </a:lnTo>
                  <a:lnTo>
                    <a:pt x="337972" y="200914"/>
                  </a:lnTo>
                  <a:lnTo>
                    <a:pt x="337972" y="160210"/>
                  </a:lnTo>
                  <a:lnTo>
                    <a:pt x="327990" y="160210"/>
                  </a:lnTo>
                  <a:lnTo>
                    <a:pt x="327990" y="216128"/>
                  </a:lnTo>
                  <a:lnTo>
                    <a:pt x="337134" y="216128"/>
                  </a:lnTo>
                  <a:lnTo>
                    <a:pt x="349707" y="200914"/>
                  </a:lnTo>
                  <a:lnTo>
                    <a:pt x="370801" y="175399"/>
                  </a:lnTo>
                  <a:lnTo>
                    <a:pt x="370801" y="216128"/>
                  </a:lnTo>
                  <a:lnTo>
                    <a:pt x="380784" y="216128"/>
                  </a:lnTo>
                  <a:lnTo>
                    <a:pt x="380784" y="175399"/>
                  </a:lnTo>
                  <a:lnTo>
                    <a:pt x="380784" y="160210"/>
                  </a:lnTo>
                  <a:close/>
                </a:path>
                <a:path w="962025" h="217170">
                  <a:moveTo>
                    <a:pt x="448449" y="22364"/>
                  </a:moveTo>
                  <a:lnTo>
                    <a:pt x="438467" y="22364"/>
                  </a:lnTo>
                  <a:lnTo>
                    <a:pt x="438467" y="46113"/>
                  </a:lnTo>
                  <a:lnTo>
                    <a:pt x="407085" y="46113"/>
                  </a:lnTo>
                  <a:lnTo>
                    <a:pt x="407085" y="22364"/>
                  </a:lnTo>
                  <a:lnTo>
                    <a:pt x="397103" y="22364"/>
                  </a:lnTo>
                  <a:lnTo>
                    <a:pt x="397103" y="78282"/>
                  </a:lnTo>
                  <a:lnTo>
                    <a:pt x="407085" y="78282"/>
                  </a:lnTo>
                  <a:lnTo>
                    <a:pt x="407085" y="54876"/>
                  </a:lnTo>
                  <a:lnTo>
                    <a:pt x="438467" y="54876"/>
                  </a:lnTo>
                  <a:lnTo>
                    <a:pt x="438467" y="78282"/>
                  </a:lnTo>
                  <a:lnTo>
                    <a:pt x="448449" y="78282"/>
                  </a:lnTo>
                  <a:lnTo>
                    <a:pt x="448449" y="54876"/>
                  </a:lnTo>
                  <a:lnTo>
                    <a:pt x="448449" y="46113"/>
                  </a:lnTo>
                  <a:lnTo>
                    <a:pt x="448449" y="22364"/>
                  </a:lnTo>
                  <a:close/>
                </a:path>
                <a:path w="962025" h="217170">
                  <a:moveTo>
                    <a:pt x="822312" y="110350"/>
                  </a:moveTo>
                  <a:lnTo>
                    <a:pt x="809853" y="110350"/>
                  </a:lnTo>
                  <a:lnTo>
                    <a:pt x="791946" y="133921"/>
                  </a:lnTo>
                  <a:lnTo>
                    <a:pt x="773074" y="110350"/>
                  </a:lnTo>
                  <a:lnTo>
                    <a:pt x="760222" y="110350"/>
                  </a:lnTo>
                  <a:lnTo>
                    <a:pt x="760222" y="166751"/>
                  </a:lnTo>
                  <a:lnTo>
                    <a:pt x="774433" y="166751"/>
                  </a:lnTo>
                  <a:lnTo>
                    <a:pt x="774433" y="132270"/>
                  </a:lnTo>
                  <a:lnTo>
                    <a:pt x="791337" y="153327"/>
                  </a:lnTo>
                  <a:lnTo>
                    <a:pt x="791718" y="153327"/>
                  </a:lnTo>
                  <a:lnTo>
                    <a:pt x="808126" y="132270"/>
                  </a:lnTo>
                  <a:lnTo>
                    <a:pt x="808126" y="166751"/>
                  </a:lnTo>
                  <a:lnTo>
                    <a:pt x="822312" y="166751"/>
                  </a:lnTo>
                  <a:lnTo>
                    <a:pt x="822312" y="110350"/>
                  </a:lnTo>
                  <a:close/>
                </a:path>
                <a:path w="962025" h="217170">
                  <a:moveTo>
                    <a:pt x="895184" y="138544"/>
                  </a:moveTo>
                  <a:lnTo>
                    <a:pt x="893051" y="126784"/>
                  </a:lnTo>
                  <a:lnTo>
                    <a:pt x="890270" y="122516"/>
                  </a:lnTo>
                  <a:lnTo>
                    <a:pt x="886955" y="117424"/>
                  </a:lnTo>
                  <a:lnTo>
                    <a:pt x="880122" y="112979"/>
                  </a:lnTo>
                  <a:lnTo>
                    <a:pt x="880122" y="129032"/>
                  </a:lnTo>
                  <a:lnTo>
                    <a:pt x="880122" y="148336"/>
                  </a:lnTo>
                  <a:lnTo>
                    <a:pt x="873696" y="154711"/>
                  </a:lnTo>
                  <a:lnTo>
                    <a:pt x="856297" y="154711"/>
                  </a:lnTo>
                  <a:lnTo>
                    <a:pt x="849871" y="147955"/>
                  </a:lnTo>
                  <a:lnTo>
                    <a:pt x="849871" y="128778"/>
                  </a:lnTo>
                  <a:lnTo>
                    <a:pt x="856526" y="122516"/>
                  </a:lnTo>
                  <a:lnTo>
                    <a:pt x="873569" y="122516"/>
                  </a:lnTo>
                  <a:lnTo>
                    <a:pt x="880122" y="129032"/>
                  </a:lnTo>
                  <a:lnTo>
                    <a:pt x="880122" y="112979"/>
                  </a:lnTo>
                  <a:lnTo>
                    <a:pt x="877430" y="111226"/>
                  </a:lnTo>
                  <a:lnTo>
                    <a:pt x="864946" y="108978"/>
                  </a:lnTo>
                  <a:lnTo>
                    <a:pt x="852462" y="111226"/>
                  </a:lnTo>
                  <a:lnTo>
                    <a:pt x="842924" y="117424"/>
                  </a:lnTo>
                  <a:lnTo>
                    <a:pt x="836841" y="126784"/>
                  </a:lnTo>
                  <a:lnTo>
                    <a:pt x="834694" y="138544"/>
                  </a:lnTo>
                  <a:lnTo>
                    <a:pt x="836841" y="150304"/>
                  </a:lnTo>
                  <a:lnTo>
                    <a:pt x="842924" y="159689"/>
                  </a:lnTo>
                  <a:lnTo>
                    <a:pt x="852462" y="165887"/>
                  </a:lnTo>
                  <a:lnTo>
                    <a:pt x="864946" y="168122"/>
                  </a:lnTo>
                  <a:lnTo>
                    <a:pt x="877430" y="165887"/>
                  </a:lnTo>
                  <a:lnTo>
                    <a:pt x="886955" y="159689"/>
                  </a:lnTo>
                  <a:lnTo>
                    <a:pt x="890181" y="154711"/>
                  </a:lnTo>
                  <a:lnTo>
                    <a:pt x="893051" y="150304"/>
                  </a:lnTo>
                  <a:lnTo>
                    <a:pt x="895184" y="138544"/>
                  </a:lnTo>
                  <a:close/>
                </a:path>
                <a:path w="962025" h="217170">
                  <a:moveTo>
                    <a:pt x="961872" y="110350"/>
                  </a:moveTo>
                  <a:lnTo>
                    <a:pt x="947686" y="110350"/>
                  </a:lnTo>
                  <a:lnTo>
                    <a:pt x="921753" y="146062"/>
                  </a:lnTo>
                  <a:lnTo>
                    <a:pt x="921753" y="110350"/>
                  </a:lnTo>
                  <a:lnTo>
                    <a:pt x="907554" y="110350"/>
                  </a:lnTo>
                  <a:lnTo>
                    <a:pt x="907554" y="166763"/>
                  </a:lnTo>
                  <a:lnTo>
                    <a:pt x="921753" y="166763"/>
                  </a:lnTo>
                  <a:lnTo>
                    <a:pt x="947686" y="131025"/>
                  </a:lnTo>
                  <a:lnTo>
                    <a:pt x="947686" y="166763"/>
                  </a:lnTo>
                  <a:lnTo>
                    <a:pt x="961872" y="166763"/>
                  </a:lnTo>
                  <a:lnTo>
                    <a:pt x="961872" y="110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4271" y="460656"/>
              <a:ext cx="480474" cy="11280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36864" y="387337"/>
              <a:ext cx="735330" cy="29845"/>
            </a:xfrm>
            <a:custGeom>
              <a:avLst/>
              <a:gdLst/>
              <a:ahLst/>
              <a:cxnLst/>
              <a:rect l="l" t="t" r="r" b="b"/>
              <a:pathLst>
                <a:path w="735329" h="29845">
                  <a:moveTo>
                    <a:pt x="152260" y="12"/>
                  </a:moveTo>
                  <a:lnTo>
                    <a:pt x="3302" y="12"/>
                  </a:lnTo>
                  <a:lnTo>
                    <a:pt x="3302" y="6362"/>
                  </a:lnTo>
                  <a:lnTo>
                    <a:pt x="0" y="6362"/>
                  </a:lnTo>
                  <a:lnTo>
                    <a:pt x="0" y="22872"/>
                  </a:lnTo>
                  <a:lnTo>
                    <a:pt x="3289" y="22872"/>
                  </a:lnTo>
                  <a:lnTo>
                    <a:pt x="3289" y="29222"/>
                  </a:lnTo>
                  <a:lnTo>
                    <a:pt x="152260" y="29222"/>
                  </a:lnTo>
                  <a:lnTo>
                    <a:pt x="152260" y="22872"/>
                  </a:lnTo>
                  <a:lnTo>
                    <a:pt x="152260" y="6362"/>
                  </a:lnTo>
                  <a:lnTo>
                    <a:pt x="152260" y="12"/>
                  </a:lnTo>
                  <a:close/>
                </a:path>
                <a:path w="735329" h="29845">
                  <a:moveTo>
                    <a:pt x="364490" y="0"/>
                  </a:moveTo>
                  <a:lnTo>
                    <a:pt x="158026" y="0"/>
                  </a:lnTo>
                  <a:lnTo>
                    <a:pt x="158026" y="29248"/>
                  </a:lnTo>
                  <a:lnTo>
                    <a:pt x="364490" y="29248"/>
                  </a:lnTo>
                  <a:lnTo>
                    <a:pt x="364490" y="0"/>
                  </a:lnTo>
                  <a:close/>
                </a:path>
                <a:path w="735329" h="29845">
                  <a:moveTo>
                    <a:pt x="475716" y="0"/>
                  </a:moveTo>
                  <a:lnTo>
                    <a:pt x="370243" y="0"/>
                  </a:lnTo>
                  <a:lnTo>
                    <a:pt x="370243" y="29248"/>
                  </a:lnTo>
                  <a:lnTo>
                    <a:pt x="475716" y="29248"/>
                  </a:lnTo>
                  <a:lnTo>
                    <a:pt x="475716" y="0"/>
                  </a:lnTo>
                  <a:close/>
                </a:path>
                <a:path w="735329" h="29845">
                  <a:moveTo>
                    <a:pt x="548462" y="0"/>
                  </a:moveTo>
                  <a:lnTo>
                    <a:pt x="481469" y="0"/>
                  </a:lnTo>
                  <a:lnTo>
                    <a:pt x="481469" y="29248"/>
                  </a:lnTo>
                  <a:lnTo>
                    <a:pt x="548462" y="29248"/>
                  </a:lnTo>
                  <a:lnTo>
                    <a:pt x="548462" y="0"/>
                  </a:lnTo>
                  <a:close/>
                </a:path>
                <a:path w="735329" h="29845">
                  <a:moveTo>
                    <a:pt x="620725" y="0"/>
                  </a:moveTo>
                  <a:lnTo>
                    <a:pt x="554240" y="0"/>
                  </a:lnTo>
                  <a:lnTo>
                    <a:pt x="554240" y="29248"/>
                  </a:lnTo>
                  <a:lnTo>
                    <a:pt x="620725" y="29248"/>
                  </a:lnTo>
                  <a:lnTo>
                    <a:pt x="620725" y="0"/>
                  </a:lnTo>
                  <a:close/>
                </a:path>
                <a:path w="735329" h="29845">
                  <a:moveTo>
                    <a:pt x="735101" y="6362"/>
                  </a:moveTo>
                  <a:lnTo>
                    <a:pt x="731786" y="6362"/>
                  </a:lnTo>
                  <a:lnTo>
                    <a:pt x="731786" y="12"/>
                  </a:lnTo>
                  <a:lnTo>
                    <a:pt x="626491" y="12"/>
                  </a:lnTo>
                  <a:lnTo>
                    <a:pt x="626491" y="6362"/>
                  </a:lnTo>
                  <a:lnTo>
                    <a:pt x="626491" y="22872"/>
                  </a:lnTo>
                  <a:lnTo>
                    <a:pt x="626491" y="29222"/>
                  </a:lnTo>
                  <a:lnTo>
                    <a:pt x="731799" y="29222"/>
                  </a:lnTo>
                  <a:lnTo>
                    <a:pt x="731799" y="22872"/>
                  </a:lnTo>
                  <a:lnTo>
                    <a:pt x="735101" y="22872"/>
                  </a:lnTo>
                  <a:lnTo>
                    <a:pt x="735101" y="63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819150"/>
            <a:ext cx="4389298" cy="385446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1" y="455676"/>
            <a:ext cx="6858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ВАША</a:t>
            </a:r>
            <a:r>
              <a:rPr spc="-150" dirty="0"/>
              <a:t> </a:t>
            </a:r>
            <a:r>
              <a:rPr spc="55" dirty="0"/>
              <a:t>МЕЧТА</a:t>
            </a:r>
            <a:r>
              <a:rPr spc="-145" dirty="0"/>
              <a:t> </a:t>
            </a:r>
            <a:r>
              <a:rPr spc="470" dirty="0"/>
              <a:t>–</a:t>
            </a:r>
          </a:p>
          <a:p>
            <a:pPr marL="12700">
              <a:lnSpc>
                <a:spcPct val="100000"/>
              </a:lnSpc>
            </a:pPr>
            <a:r>
              <a:rPr spc="75" dirty="0"/>
              <a:t>ЭТО</a:t>
            </a:r>
            <a:r>
              <a:rPr spc="-135" dirty="0"/>
              <a:t> </a:t>
            </a:r>
            <a:r>
              <a:rPr spc="105" dirty="0"/>
              <a:t>ВАША</a:t>
            </a:r>
            <a:r>
              <a:rPr spc="-125" dirty="0"/>
              <a:t> </a:t>
            </a:r>
            <a:r>
              <a:rPr spc="105" dirty="0"/>
              <a:t>ЭМОЦИОНАЛЬНАЯ</a:t>
            </a:r>
            <a:r>
              <a:rPr spc="-135" dirty="0"/>
              <a:t> </a:t>
            </a:r>
            <a:r>
              <a:rPr spc="75" dirty="0"/>
              <a:t>ЦЕЛЬ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84351"/>
            <a:ext cx="425450" cy="859790"/>
          </a:xfrm>
          <a:custGeom>
            <a:avLst/>
            <a:gdLst/>
            <a:ahLst/>
            <a:cxnLst/>
            <a:rect l="l" t="t" r="r" b="b"/>
            <a:pathLst>
              <a:path w="425450" h="859790">
                <a:moveTo>
                  <a:pt x="425302" y="0"/>
                </a:moveTo>
                <a:lnTo>
                  <a:pt x="0" y="0"/>
                </a:lnTo>
                <a:lnTo>
                  <a:pt x="0" y="859657"/>
                </a:lnTo>
                <a:lnTo>
                  <a:pt x="425302" y="859657"/>
                </a:lnTo>
                <a:lnTo>
                  <a:pt x="425302" y="0"/>
                </a:lnTo>
                <a:close/>
              </a:path>
            </a:pathLst>
          </a:custGeom>
          <a:solidFill>
            <a:srgbClr val="33B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817" y="4094435"/>
            <a:ext cx="1001187" cy="8604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1600" y="3714750"/>
            <a:ext cx="627888" cy="6096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4800" y="1352550"/>
            <a:ext cx="8610600" cy="3204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2000" b="1" spc="40" dirty="0">
                <a:solidFill>
                  <a:srgbClr val="E5205A"/>
                </a:solidFill>
                <a:latin typeface="Arial" pitchFamily="34" charset="0"/>
                <a:cs typeface="Arial" pitchFamily="34" charset="0"/>
              </a:rPr>
              <a:t>Финансовая </a:t>
            </a:r>
            <a:r>
              <a:rPr sz="2000" b="1" spc="15" dirty="0">
                <a:solidFill>
                  <a:srgbClr val="E5205A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sz="2000" b="1" spc="280" dirty="0">
                <a:solidFill>
                  <a:srgbClr val="E5205A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60" dirty="0">
                <a:solidFill>
                  <a:srgbClr val="E5205A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sz="2000" b="1" spc="35" dirty="0">
                <a:solidFill>
                  <a:srgbClr val="E5205A"/>
                </a:solidFill>
                <a:latin typeface="Arial" pitchFamily="34" charset="0"/>
                <a:cs typeface="Arial" pitchFamily="34" charset="0"/>
              </a:rPr>
              <a:t>МЕЧТА, </a:t>
            </a:r>
            <a:r>
              <a:rPr sz="2000" b="1" spc="40" dirty="0">
                <a:solidFill>
                  <a:srgbClr val="E5205A"/>
                </a:solidFill>
                <a:latin typeface="Arial" pitchFamily="34" charset="0"/>
                <a:cs typeface="Arial" pitchFamily="34" charset="0"/>
              </a:rPr>
              <a:t> которая</a:t>
            </a:r>
            <a:r>
              <a:rPr sz="2000" b="1" spc="-85" dirty="0">
                <a:solidFill>
                  <a:srgbClr val="E520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45" dirty="0">
                <a:solidFill>
                  <a:srgbClr val="E5205A"/>
                </a:solidFill>
                <a:latin typeface="Arial" pitchFamily="34" charset="0"/>
                <a:cs typeface="Arial" pitchFamily="34" charset="0"/>
              </a:rPr>
              <a:t>описана</a:t>
            </a:r>
            <a:r>
              <a:rPr sz="2000" b="1" spc="-80" dirty="0">
                <a:solidFill>
                  <a:srgbClr val="E520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10" dirty="0">
                <a:solidFill>
                  <a:srgbClr val="E5205A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sz="2000" b="1" spc="-80" dirty="0">
                <a:solidFill>
                  <a:srgbClr val="E520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20" dirty="0">
                <a:solidFill>
                  <a:srgbClr val="E5205A"/>
                </a:solidFill>
                <a:latin typeface="Arial" pitchFamily="34" charset="0"/>
                <a:cs typeface="Arial" pitchFamily="34" charset="0"/>
              </a:rPr>
              <a:t>параметрами:</a:t>
            </a:r>
            <a:endParaRPr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72200" y="1962150"/>
            <a:ext cx="1447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70" dirty="0">
                <a:solidFill>
                  <a:srgbClr val="009655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b="1" spc="85" dirty="0">
                <a:solidFill>
                  <a:srgbClr val="009655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b="1" spc="180" dirty="0">
                <a:solidFill>
                  <a:srgbClr val="009655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b="1" spc="80" dirty="0">
                <a:solidFill>
                  <a:srgbClr val="009655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b="1" spc="65" dirty="0">
                <a:solidFill>
                  <a:srgbClr val="009655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b="1" spc="100" dirty="0">
                <a:solidFill>
                  <a:srgbClr val="009655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b="1" spc="-40" dirty="0">
                <a:solidFill>
                  <a:srgbClr val="009655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b="1" spc="30" dirty="0">
                <a:solidFill>
                  <a:srgbClr val="009655"/>
                </a:solidFill>
                <a:latin typeface="Arial" pitchFamily="34" charset="0"/>
                <a:cs typeface="Arial" pitchFamily="34" charset="0"/>
              </a:rPr>
              <a:t>Ь</a:t>
            </a:r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72200" y="2876550"/>
            <a:ext cx="1600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5" dirty="0">
                <a:solidFill>
                  <a:srgbClr val="E5205A"/>
                </a:solidFill>
                <a:latin typeface="Arial" pitchFamily="34" charset="0"/>
                <a:cs typeface="Arial" pitchFamily="34" charset="0"/>
              </a:rPr>
              <a:t>СРОЧНОСТЬ</a:t>
            </a:r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72200" y="3714750"/>
            <a:ext cx="2057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5" dirty="0">
                <a:solidFill>
                  <a:srgbClr val="004E9E"/>
                </a:solidFill>
                <a:latin typeface="Arial" pitchFamily="34" charset="0"/>
                <a:cs typeface="Arial" pitchFamily="34" charset="0"/>
              </a:rPr>
              <a:t>СТОИМОСТЬ</a:t>
            </a:r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05400" y="1733550"/>
            <a:ext cx="704088" cy="6858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05400" y="2571750"/>
            <a:ext cx="704088" cy="762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226695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1733550"/>
            <a:ext cx="76358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2724150"/>
            <a:ext cx="76358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3638550"/>
            <a:ext cx="76358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4399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88998"/>
              <a:ext cx="4378325" cy="3855085"/>
            </a:xfrm>
            <a:custGeom>
              <a:avLst/>
              <a:gdLst/>
              <a:ahLst/>
              <a:cxnLst/>
              <a:rect l="l" t="t" r="r" b="b"/>
              <a:pathLst>
                <a:path w="4378325" h="3855085">
                  <a:moveTo>
                    <a:pt x="2292206" y="0"/>
                  </a:moveTo>
                  <a:lnTo>
                    <a:pt x="2247552" y="410"/>
                  </a:lnTo>
                  <a:lnTo>
                    <a:pt x="2202702" y="1504"/>
                  </a:lnTo>
                  <a:lnTo>
                    <a:pt x="2157666" y="3281"/>
                  </a:lnTo>
                  <a:lnTo>
                    <a:pt x="2112453" y="5741"/>
                  </a:lnTo>
                  <a:lnTo>
                    <a:pt x="2067072" y="8882"/>
                  </a:lnTo>
                  <a:lnTo>
                    <a:pt x="2021532" y="12703"/>
                  </a:lnTo>
                  <a:lnTo>
                    <a:pt x="1975841" y="17205"/>
                  </a:lnTo>
                  <a:lnTo>
                    <a:pt x="1930010" y="22385"/>
                  </a:lnTo>
                  <a:lnTo>
                    <a:pt x="1884046" y="28244"/>
                  </a:lnTo>
                  <a:lnTo>
                    <a:pt x="1837959" y="34779"/>
                  </a:lnTo>
                  <a:lnTo>
                    <a:pt x="1791759" y="41992"/>
                  </a:lnTo>
                  <a:lnTo>
                    <a:pt x="1745453" y="49880"/>
                  </a:lnTo>
                  <a:lnTo>
                    <a:pt x="1699052" y="58443"/>
                  </a:lnTo>
                  <a:lnTo>
                    <a:pt x="1652564" y="67681"/>
                  </a:lnTo>
                  <a:lnTo>
                    <a:pt x="1605998" y="77592"/>
                  </a:lnTo>
                  <a:lnTo>
                    <a:pt x="1559363" y="88175"/>
                  </a:lnTo>
                  <a:lnTo>
                    <a:pt x="1512669" y="99430"/>
                  </a:lnTo>
                  <a:lnTo>
                    <a:pt x="1465924" y="111356"/>
                  </a:lnTo>
                  <a:lnTo>
                    <a:pt x="1419138" y="123952"/>
                  </a:lnTo>
                  <a:lnTo>
                    <a:pt x="1372319" y="137217"/>
                  </a:lnTo>
                  <a:lnTo>
                    <a:pt x="1325476" y="151151"/>
                  </a:lnTo>
                  <a:lnTo>
                    <a:pt x="1278620" y="165752"/>
                  </a:lnTo>
                  <a:lnTo>
                    <a:pt x="1231757" y="181020"/>
                  </a:lnTo>
                  <a:lnTo>
                    <a:pt x="1184899" y="196955"/>
                  </a:lnTo>
                  <a:lnTo>
                    <a:pt x="1138053" y="213554"/>
                  </a:lnTo>
                  <a:lnTo>
                    <a:pt x="1091228" y="230818"/>
                  </a:lnTo>
                  <a:lnTo>
                    <a:pt x="1044435" y="248746"/>
                  </a:lnTo>
                  <a:lnTo>
                    <a:pt x="997682" y="267337"/>
                  </a:lnTo>
                  <a:lnTo>
                    <a:pt x="950977" y="286589"/>
                  </a:lnTo>
                  <a:lnTo>
                    <a:pt x="904330" y="306503"/>
                  </a:lnTo>
                  <a:lnTo>
                    <a:pt x="857750" y="327077"/>
                  </a:lnTo>
                  <a:lnTo>
                    <a:pt x="811247" y="348310"/>
                  </a:lnTo>
                  <a:lnTo>
                    <a:pt x="764828" y="370203"/>
                  </a:lnTo>
                  <a:lnTo>
                    <a:pt x="718504" y="392753"/>
                  </a:lnTo>
                  <a:lnTo>
                    <a:pt x="672282" y="415961"/>
                  </a:lnTo>
                  <a:lnTo>
                    <a:pt x="626173" y="439825"/>
                  </a:lnTo>
                  <a:lnTo>
                    <a:pt x="580185" y="464344"/>
                  </a:lnTo>
                  <a:lnTo>
                    <a:pt x="534328" y="489518"/>
                  </a:lnTo>
                  <a:lnTo>
                    <a:pt x="488609" y="515346"/>
                  </a:lnTo>
                  <a:lnTo>
                    <a:pt x="443040" y="541828"/>
                  </a:lnTo>
                  <a:lnTo>
                    <a:pt x="397627" y="568961"/>
                  </a:lnTo>
                  <a:lnTo>
                    <a:pt x="352381" y="596746"/>
                  </a:lnTo>
                  <a:lnTo>
                    <a:pt x="307311" y="625182"/>
                  </a:lnTo>
                  <a:lnTo>
                    <a:pt x="262425" y="654267"/>
                  </a:lnTo>
                  <a:lnTo>
                    <a:pt x="217733" y="684002"/>
                  </a:lnTo>
                  <a:lnTo>
                    <a:pt x="173244" y="714384"/>
                  </a:lnTo>
                  <a:lnTo>
                    <a:pt x="128966" y="745415"/>
                  </a:lnTo>
                  <a:lnTo>
                    <a:pt x="84909" y="777092"/>
                  </a:lnTo>
                  <a:lnTo>
                    <a:pt x="41082" y="809414"/>
                  </a:lnTo>
                  <a:lnTo>
                    <a:pt x="0" y="840487"/>
                  </a:lnTo>
                  <a:lnTo>
                    <a:pt x="0" y="3854501"/>
                  </a:lnTo>
                  <a:lnTo>
                    <a:pt x="3686855" y="3854501"/>
                  </a:lnTo>
                  <a:lnTo>
                    <a:pt x="3727339" y="3799020"/>
                  </a:lnTo>
                  <a:lnTo>
                    <a:pt x="3757723" y="3755959"/>
                  </a:lnTo>
                  <a:lnTo>
                    <a:pt x="3787409" y="3712705"/>
                  </a:lnTo>
                  <a:lnTo>
                    <a:pt x="3816394" y="3669267"/>
                  </a:lnTo>
                  <a:lnTo>
                    <a:pt x="3844677" y="3625654"/>
                  </a:lnTo>
                  <a:lnTo>
                    <a:pt x="3872256" y="3581877"/>
                  </a:lnTo>
                  <a:lnTo>
                    <a:pt x="3899129" y="3537944"/>
                  </a:lnTo>
                  <a:lnTo>
                    <a:pt x="3925293" y="3493866"/>
                  </a:lnTo>
                  <a:lnTo>
                    <a:pt x="3950746" y="3449651"/>
                  </a:lnTo>
                  <a:lnTo>
                    <a:pt x="3975487" y="3405309"/>
                  </a:lnTo>
                  <a:lnTo>
                    <a:pt x="3999512" y="3360849"/>
                  </a:lnTo>
                  <a:lnTo>
                    <a:pt x="4022821" y="3316281"/>
                  </a:lnTo>
                  <a:lnTo>
                    <a:pt x="4045410" y="3271615"/>
                  </a:lnTo>
                  <a:lnTo>
                    <a:pt x="4067279" y="3226860"/>
                  </a:lnTo>
                  <a:lnTo>
                    <a:pt x="4088424" y="3182025"/>
                  </a:lnTo>
                  <a:lnTo>
                    <a:pt x="4108843" y="3137120"/>
                  </a:lnTo>
                  <a:lnTo>
                    <a:pt x="4128535" y="3092154"/>
                  </a:lnTo>
                  <a:lnTo>
                    <a:pt x="4147498" y="3047136"/>
                  </a:lnTo>
                  <a:lnTo>
                    <a:pt x="4165729" y="3002077"/>
                  </a:lnTo>
                  <a:lnTo>
                    <a:pt x="4183225" y="2956986"/>
                  </a:lnTo>
                  <a:lnTo>
                    <a:pt x="4199987" y="2911871"/>
                  </a:lnTo>
                  <a:lnTo>
                    <a:pt x="4216009" y="2866743"/>
                  </a:lnTo>
                  <a:lnTo>
                    <a:pt x="4231292" y="2821611"/>
                  </a:lnTo>
                  <a:lnTo>
                    <a:pt x="4245833" y="2776485"/>
                  </a:lnTo>
                  <a:lnTo>
                    <a:pt x="4259629" y="2731373"/>
                  </a:lnTo>
                  <a:lnTo>
                    <a:pt x="4272679" y="2686286"/>
                  </a:lnTo>
                  <a:lnTo>
                    <a:pt x="4284980" y="2641233"/>
                  </a:lnTo>
                  <a:lnTo>
                    <a:pt x="4296531" y="2596222"/>
                  </a:lnTo>
                  <a:lnTo>
                    <a:pt x="4307329" y="2551265"/>
                  </a:lnTo>
                  <a:lnTo>
                    <a:pt x="4317372" y="2506370"/>
                  </a:lnTo>
                  <a:lnTo>
                    <a:pt x="4326658" y="2461547"/>
                  </a:lnTo>
                  <a:lnTo>
                    <a:pt x="4335185" y="2416804"/>
                  </a:lnTo>
                  <a:lnTo>
                    <a:pt x="4342951" y="2372153"/>
                  </a:lnTo>
                  <a:lnTo>
                    <a:pt x="4349953" y="2327601"/>
                  </a:lnTo>
                  <a:lnTo>
                    <a:pt x="4356191" y="2283159"/>
                  </a:lnTo>
                  <a:lnTo>
                    <a:pt x="4361660" y="2238836"/>
                  </a:lnTo>
                  <a:lnTo>
                    <a:pt x="4366360" y="2194641"/>
                  </a:lnTo>
                  <a:lnTo>
                    <a:pt x="4370289" y="2150584"/>
                  </a:lnTo>
                  <a:lnTo>
                    <a:pt x="4373444" y="2106675"/>
                  </a:lnTo>
                  <a:lnTo>
                    <a:pt x="4375822" y="2062922"/>
                  </a:lnTo>
                  <a:lnTo>
                    <a:pt x="4377423" y="2019336"/>
                  </a:lnTo>
                  <a:lnTo>
                    <a:pt x="4378244" y="1975925"/>
                  </a:lnTo>
                  <a:lnTo>
                    <a:pt x="4378282" y="1932699"/>
                  </a:lnTo>
                  <a:lnTo>
                    <a:pt x="4377536" y="1889669"/>
                  </a:lnTo>
                  <a:lnTo>
                    <a:pt x="4376004" y="1846842"/>
                  </a:lnTo>
                  <a:lnTo>
                    <a:pt x="4373683" y="1804229"/>
                  </a:lnTo>
                  <a:lnTo>
                    <a:pt x="4370572" y="1761839"/>
                  </a:lnTo>
                  <a:lnTo>
                    <a:pt x="4366667" y="1719681"/>
                  </a:lnTo>
                  <a:lnTo>
                    <a:pt x="4361968" y="1677765"/>
                  </a:lnTo>
                  <a:lnTo>
                    <a:pt x="4356472" y="1636101"/>
                  </a:lnTo>
                  <a:lnTo>
                    <a:pt x="4350178" y="1594698"/>
                  </a:lnTo>
                  <a:lnTo>
                    <a:pt x="4343081" y="1553565"/>
                  </a:lnTo>
                  <a:lnTo>
                    <a:pt x="4335182" y="1512712"/>
                  </a:lnTo>
                  <a:lnTo>
                    <a:pt x="4326477" y="1472148"/>
                  </a:lnTo>
                  <a:lnTo>
                    <a:pt x="4316965" y="1431882"/>
                  </a:lnTo>
                  <a:lnTo>
                    <a:pt x="4306643" y="1391925"/>
                  </a:lnTo>
                  <a:lnTo>
                    <a:pt x="4295510" y="1352286"/>
                  </a:lnTo>
                  <a:lnTo>
                    <a:pt x="4283563" y="1312974"/>
                  </a:lnTo>
                  <a:lnTo>
                    <a:pt x="4270800" y="1273998"/>
                  </a:lnTo>
                  <a:lnTo>
                    <a:pt x="4257219" y="1235368"/>
                  </a:lnTo>
                  <a:lnTo>
                    <a:pt x="4242818" y="1197094"/>
                  </a:lnTo>
                  <a:lnTo>
                    <a:pt x="4227595" y="1159184"/>
                  </a:lnTo>
                  <a:lnTo>
                    <a:pt x="4211547" y="1121649"/>
                  </a:lnTo>
                  <a:lnTo>
                    <a:pt x="4194673" y="1084498"/>
                  </a:lnTo>
                  <a:lnTo>
                    <a:pt x="4176971" y="1047741"/>
                  </a:lnTo>
                  <a:lnTo>
                    <a:pt x="4158438" y="1011385"/>
                  </a:lnTo>
                  <a:lnTo>
                    <a:pt x="4139072" y="975443"/>
                  </a:lnTo>
                  <a:lnTo>
                    <a:pt x="4118871" y="939922"/>
                  </a:lnTo>
                  <a:lnTo>
                    <a:pt x="4097834" y="904832"/>
                  </a:lnTo>
                  <a:lnTo>
                    <a:pt x="4075957" y="870182"/>
                  </a:lnTo>
                  <a:lnTo>
                    <a:pt x="4053240" y="835983"/>
                  </a:lnTo>
                  <a:lnTo>
                    <a:pt x="4029679" y="802243"/>
                  </a:lnTo>
                  <a:lnTo>
                    <a:pt x="4005273" y="768973"/>
                  </a:lnTo>
                  <a:lnTo>
                    <a:pt x="3980020" y="736180"/>
                  </a:lnTo>
                  <a:lnTo>
                    <a:pt x="3953916" y="703876"/>
                  </a:lnTo>
                  <a:lnTo>
                    <a:pt x="3926962" y="672069"/>
                  </a:lnTo>
                  <a:lnTo>
                    <a:pt x="3899153" y="640769"/>
                  </a:lnTo>
                  <a:lnTo>
                    <a:pt x="3871458" y="611008"/>
                  </a:lnTo>
                  <a:lnTo>
                    <a:pt x="3843177" y="581965"/>
                  </a:lnTo>
                  <a:lnTo>
                    <a:pt x="3814322" y="553641"/>
                  </a:lnTo>
                  <a:lnTo>
                    <a:pt x="3784900" y="526033"/>
                  </a:lnTo>
                  <a:lnTo>
                    <a:pt x="3754921" y="499142"/>
                  </a:lnTo>
                  <a:lnTo>
                    <a:pt x="3724394" y="472966"/>
                  </a:lnTo>
                  <a:lnTo>
                    <a:pt x="3693328" y="447504"/>
                  </a:lnTo>
                  <a:lnTo>
                    <a:pt x="3661731" y="422757"/>
                  </a:lnTo>
                  <a:lnTo>
                    <a:pt x="3629614" y="398722"/>
                  </a:lnTo>
                  <a:lnTo>
                    <a:pt x="3596985" y="375400"/>
                  </a:lnTo>
                  <a:lnTo>
                    <a:pt x="3563853" y="352789"/>
                  </a:lnTo>
                  <a:lnTo>
                    <a:pt x="3530226" y="330888"/>
                  </a:lnTo>
                  <a:lnTo>
                    <a:pt x="3496115" y="309698"/>
                  </a:lnTo>
                  <a:lnTo>
                    <a:pt x="3461529" y="289216"/>
                  </a:lnTo>
                  <a:lnTo>
                    <a:pt x="3426475" y="269442"/>
                  </a:lnTo>
                  <a:lnTo>
                    <a:pt x="3390964" y="250376"/>
                  </a:lnTo>
                  <a:lnTo>
                    <a:pt x="3355004" y="232016"/>
                  </a:lnTo>
                  <a:lnTo>
                    <a:pt x="3318605" y="214362"/>
                  </a:lnTo>
                  <a:lnTo>
                    <a:pt x="3281775" y="197413"/>
                  </a:lnTo>
                  <a:lnTo>
                    <a:pt x="3244523" y="181168"/>
                  </a:lnTo>
                  <a:lnTo>
                    <a:pt x="3206859" y="165626"/>
                  </a:lnTo>
                  <a:lnTo>
                    <a:pt x="3168792" y="150787"/>
                  </a:lnTo>
                  <a:lnTo>
                    <a:pt x="3130330" y="136649"/>
                  </a:lnTo>
                  <a:lnTo>
                    <a:pt x="3091483" y="123213"/>
                  </a:lnTo>
                  <a:lnTo>
                    <a:pt x="3052259" y="110476"/>
                  </a:lnTo>
                  <a:lnTo>
                    <a:pt x="3012669" y="98438"/>
                  </a:lnTo>
                  <a:lnTo>
                    <a:pt x="2972720" y="87099"/>
                  </a:lnTo>
                  <a:lnTo>
                    <a:pt x="2932422" y="76458"/>
                  </a:lnTo>
                  <a:lnTo>
                    <a:pt x="2891784" y="66513"/>
                  </a:lnTo>
                  <a:lnTo>
                    <a:pt x="2850814" y="57264"/>
                  </a:lnTo>
                  <a:lnTo>
                    <a:pt x="2809523" y="48711"/>
                  </a:lnTo>
                  <a:lnTo>
                    <a:pt x="2767919" y="40852"/>
                  </a:lnTo>
                  <a:lnTo>
                    <a:pt x="2726011" y="33686"/>
                  </a:lnTo>
                  <a:lnTo>
                    <a:pt x="2683808" y="27214"/>
                  </a:lnTo>
                  <a:lnTo>
                    <a:pt x="2641319" y="21433"/>
                  </a:lnTo>
                  <a:lnTo>
                    <a:pt x="2598554" y="16343"/>
                  </a:lnTo>
                  <a:lnTo>
                    <a:pt x="2555521" y="11944"/>
                  </a:lnTo>
                  <a:lnTo>
                    <a:pt x="2512229" y="8234"/>
                  </a:lnTo>
                  <a:lnTo>
                    <a:pt x="2468687" y="5213"/>
                  </a:lnTo>
                  <a:lnTo>
                    <a:pt x="2424905" y="2880"/>
                  </a:lnTo>
                  <a:lnTo>
                    <a:pt x="2380891" y="1234"/>
                  </a:lnTo>
                  <a:lnTo>
                    <a:pt x="2336655" y="274"/>
                  </a:lnTo>
                  <a:lnTo>
                    <a:pt x="2292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47800" y="1809750"/>
            <a:ext cx="2352675" cy="25857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40995">
              <a:lnSpc>
                <a:spcPct val="101000"/>
              </a:lnSpc>
              <a:spcBef>
                <a:spcPts val="80"/>
              </a:spcBef>
            </a:pPr>
            <a:r>
              <a:rPr sz="1400" spc="65" dirty="0">
                <a:latin typeface="Trebuchet MS"/>
                <a:cs typeface="Trebuchet MS"/>
              </a:rPr>
              <a:t>Де</a:t>
            </a:r>
            <a:r>
              <a:rPr sz="1400" spc="5" dirty="0">
                <a:latin typeface="Trebuchet MS"/>
                <a:cs typeface="Trebuchet MS"/>
              </a:rPr>
              <a:t>вя</a:t>
            </a:r>
            <a:r>
              <a:rPr sz="1400" spc="20" dirty="0">
                <a:latin typeface="Trebuchet MS"/>
                <a:cs typeface="Trebuchet MS"/>
              </a:rPr>
              <a:t>т</a:t>
            </a:r>
            <a:r>
              <a:rPr sz="1400" spc="35" dirty="0">
                <a:latin typeface="Trebuchet MS"/>
                <a:cs typeface="Trebuchet MS"/>
              </a:rPr>
              <a:t>и</a:t>
            </a:r>
            <a:r>
              <a:rPr sz="1400" dirty="0">
                <a:latin typeface="Trebuchet MS"/>
                <a:cs typeface="Trebuchet MS"/>
              </a:rPr>
              <a:t>к</a:t>
            </a:r>
            <a:r>
              <a:rPr sz="1400" spc="5" dirty="0">
                <a:latin typeface="Trebuchet MS"/>
                <a:cs typeface="Trebuchet MS"/>
              </a:rPr>
              <a:t>л</a:t>
            </a:r>
            <a:r>
              <a:rPr sz="1400" spc="40" dirty="0">
                <a:latin typeface="Trebuchet MS"/>
                <a:cs typeface="Trebuchet MS"/>
              </a:rPr>
              <a:t>а</a:t>
            </a:r>
            <a:r>
              <a:rPr sz="1400" spc="60" dirty="0">
                <a:latin typeface="Trebuchet MS"/>
                <a:cs typeface="Trebuchet MS"/>
              </a:rPr>
              <a:t>сс</a:t>
            </a:r>
            <a:r>
              <a:rPr sz="1400" spc="25" dirty="0">
                <a:latin typeface="Trebuchet MS"/>
                <a:cs typeface="Trebuchet MS"/>
              </a:rPr>
              <a:t>н</a:t>
            </a:r>
            <a:r>
              <a:rPr sz="1400" spc="35" dirty="0">
                <a:latin typeface="Trebuchet MS"/>
                <a:cs typeface="Trebuchet MS"/>
              </a:rPr>
              <a:t>и</a:t>
            </a:r>
            <a:r>
              <a:rPr sz="1400" spc="40" dirty="0">
                <a:latin typeface="Trebuchet MS"/>
                <a:cs typeface="Trebuchet MS"/>
              </a:rPr>
              <a:t>ца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Л</a:t>
            </a:r>
            <a:r>
              <a:rPr sz="1400" spc="55" dirty="0">
                <a:latin typeface="Trebuchet MS"/>
                <a:cs typeface="Trebuchet MS"/>
              </a:rPr>
              <a:t>е</a:t>
            </a:r>
            <a:r>
              <a:rPr sz="1400" spc="25" dirty="0">
                <a:latin typeface="Trebuchet MS"/>
                <a:cs typeface="Trebuchet MS"/>
              </a:rPr>
              <a:t>н</a:t>
            </a:r>
            <a:r>
              <a:rPr sz="1400" spc="30" dirty="0">
                <a:latin typeface="Trebuchet MS"/>
                <a:cs typeface="Trebuchet MS"/>
              </a:rPr>
              <a:t>а  </a:t>
            </a:r>
            <a:r>
              <a:rPr sz="1400" spc="25" dirty="0">
                <a:latin typeface="Trebuchet MS"/>
                <a:cs typeface="Trebuchet MS"/>
              </a:rPr>
              <a:t>хочет </a:t>
            </a:r>
            <a:r>
              <a:rPr sz="1400" spc="40" dirty="0">
                <a:latin typeface="Trebuchet MS"/>
                <a:cs typeface="Trebuchet MS"/>
              </a:rPr>
              <a:t>такую </a:t>
            </a:r>
            <a:r>
              <a:rPr sz="1400" spc="60" dirty="0">
                <a:latin typeface="Trebuchet MS"/>
                <a:cs typeface="Trebuchet MS"/>
              </a:rPr>
              <a:t>же </a:t>
            </a:r>
            <a:r>
              <a:rPr sz="1400" spc="55" dirty="0">
                <a:latin typeface="Trebuchet MS"/>
                <a:cs typeface="Trebuchet MS"/>
              </a:rPr>
              <a:t>новую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модель</a:t>
            </a:r>
            <a:r>
              <a:rPr sz="1400" spc="5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телефона,</a:t>
            </a:r>
            <a:r>
              <a:rPr sz="1400" spc="55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как 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у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её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одноклассников.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99000"/>
              </a:lnSpc>
              <a:spcBef>
                <a:spcPts val="40"/>
              </a:spcBef>
            </a:pPr>
            <a:r>
              <a:rPr sz="1400" spc="80" dirty="0">
                <a:latin typeface="Trebuchet MS"/>
                <a:cs typeface="Trebuchet MS"/>
              </a:rPr>
              <a:t>На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эту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покупку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она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решает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потратить </a:t>
            </a:r>
            <a:r>
              <a:rPr sz="1400" spc="40" dirty="0">
                <a:latin typeface="Trebuchet MS"/>
                <a:cs typeface="Trebuchet MS"/>
              </a:rPr>
              <a:t>те </a:t>
            </a:r>
            <a:r>
              <a:rPr sz="1400" spc="-25" dirty="0">
                <a:latin typeface="Trebuchet MS"/>
                <a:cs typeface="Trebuchet MS"/>
              </a:rPr>
              <a:t>деньги, 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которые </a:t>
            </a:r>
            <a:r>
              <a:rPr sz="1400" spc="20" dirty="0">
                <a:latin typeface="Trebuchet MS"/>
                <a:cs typeface="Trebuchet MS"/>
              </a:rPr>
              <a:t>откладывала </a:t>
            </a:r>
            <a:r>
              <a:rPr sz="1400" spc="35" dirty="0">
                <a:latin typeface="Trebuchet MS"/>
                <a:cs typeface="Trebuchet MS"/>
              </a:rPr>
              <a:t>на </a:t>
            </a:r>
            <a:r>
              <a:rPr sz="1400" spc="4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летнюю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поездку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в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лагерь.</a:t>
            </a:r>
            <a:endParaRPr sz="1400">
              <a:latin typeface="Trebuchet MS"/>
              <a:cs typeface="Trebuchet MS"/>
            </a:endParaRPr>
          </a:p>
          <a:p>
            <a:pPr marL="12700" marR="36195">
              <a:lnSpc>
                <a:spcPct val="101400"/>
              </a:lnSpc>
              <a:spcBef>
                <a:spcPts val="5"/>
              </a:spcBef>
            </a:pPr>
            <a:r>
              <a:rPr sz="1400" spc="30" dirty="0">
                <a:latin typeface="Trebuchet MS"/>
                <a:cs typeface="Trebuchet MS"/>
              </a:rPr>
              <a:t>К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тому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же,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она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уже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видела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нужную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ей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модель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10"/>
              </a:lnSpc>
            </a:pPr>
            <a:r>
              <a:rPr sz="1400" spc="55" dirty="0">
                <a:latin typeface="Trebuchet MS"/>
                <a:cs typeface="Trebuchet MS"/>
              </a:rPr>
              <a:t>по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акции,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которая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40" dirty="0">
                <a:latin typeface="Trebuchet MS"/>
                <a:cs typeface="Trebuchet MS"/>
              </a:rPr>
              <a:t>действует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только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сегодня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0023" y="342900"/>
            <a:ext cx="536194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pc="100" dirty="0">
                <a:solidFill>
                  <a:srgbClr val="FFFFFF"/>
                </a:solidFill>
              </a:rPr>
              <a:t>ПРАВИЛЬНО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spc="100" dirty="0">
                <a:solidFill>
                  <a:srgbClr val="FFFFFF"/>
                </a:solidFill>
              </a:rPr>
              <a:t>ЛИ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55" dirty="0">
                <a:solidFill>
                  <a:srgbClr val="FFFFFF"/>
                </a:solidFill>
              </a:rPr>
              <a:t>ПОСТУПАЕТ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85" dirty="0">
                <a:solidFill>
                  <a:srgbClr val="FFFFFF"/>
                </a:solidFill>
              </a:rPr>
              <a:t>ПОДРОСТОК </a:t>
            </a:r>
            <a:r>
              <a:rPr spc="-590" dirty="0">
                <a:solidFill>
                  <a:srgbClr val="FFFFFF"/>
                </a:solidFill>
              </a:rPr>
              <a:t> </a:t>
            </a:r>
            <a:r>
              <a:rPr spc="165" dirty="0">
                <a:solidFill>
                  <a:srgbClr val="FFFFFF"/>
                </a:solidFill>
              </a:rPr>
              <a:t>В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80" dirty="0">
                <a:solidFill>
                  <a:srgbClr val="FFFFFF"/>
                </a:solidFill>
              </a:rPr>
              <a:t>ЭТОЙ</a:t>
            </a:r>
            <a:r>
              <a:rPr spc="-130" dirty="0">
                <a:solidFill>
                  <a:srgbClr val="FFFFFF"/>
                </a:solidFill>
              </a:rPr>
              <a:t> </a:t>
            </a:r>
            <a:r>
              <a:rPr spc="90" dirty="0">
                <a:solidFill>
                  <a:srgbClr val="FFFFFF"/>
                </a:solidFill>
              </a:rPr>
              <a:t>СИТУАЦИИ?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79256" y="272929"/>
            <a:ext cx="8693150" cy="4871085"/>
            <a:chOff x="179256" y="272929"/>
            <a:chExt cx="8693150" cy="48710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3035" y="272929"/>
              <a:ext cx="402126" cy="4271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83843" y="381647"/>
              <a:ext cx="962025" cy="217170"/>
            </a:xfrm>
            <a:custGeom>
              <a:avLst/>
              <a:gdLst/>
              <a:ahLst/>
              <a:cxnLst/>
              <a:rect l="l" t="t" r="r" b="b"/>
              <a:pathLst>
                <a:path w="962025" h="217170">
                  <a:moveTo>
                    <a:pt x="58724" y="159994"/>
                  </a:moveTo>
                  <a:lnTo>
                    <a:pt x="56019" y="153695"/>
                  </a:lnTo>
                  <a:lnTo>
                    <a:pt x="53365" y="151447"/>
                  </a:lnTo>
                  <a:lnTo>
                    <a:pt x="48336" y="147205"/>
                  </a:lnTo>
                  <a:lnTo>
                    <a:pt x="48336" y="162661"/>
                  </a:lnTo>
                  <a:lnTo>
                    <a:pt x="48336" y="173355"/>
                  </a:lnTo>
                  <a:lnTo>
                    <a:pt x="46583" y="177469"/>
                  </a:lnTo>
                  <a:lnTo>
                    <a:pt x="43129" y="180365"/>
                  </a:lnTo>
                  <a:lnTo>
                    <a:pt x="39649" y="183172"/>
                  </a:lnTo>
                  <a:lnTo>
                    <a:pt x="34632" y="184581"/>
                  </a:lnTo>
                  <a:lnTo>
                    <a:pt x="10388" y="184581"/>
                  </a:lnTo>
                  <a:lnTo>
                    <a:pt x="10388" y="151447"/>
                  </a:lnTo>
                  <a:lnTo>
                    <a:pt x="34632" y="151447"/>
                  </a:lnTo>
                  <a:lnTo>
                    <a:pt x="39649" y="152895"/>
                  </a:lnTo>
                  <a:lnTo>
                    <a:pt x="43129" y="155778"/>
                  </a:lnTo>
                  <a:lnTo>
                    <a:pt x="46583" y="158584"/>
                  </a:lnTo>
                  <a:lnTo>
                    <a:pt x="48336" y="162661"/>
                  </a:lnTo>
                  <a:lnTo>
                    <a:pt x="48336" y="147205"/>
                  </a:lnTo>
                  <a:lnTo>
                    <a:pt x="45212" y="144551"/>
                  </a:lnTo>
                  <a:lnTo>
                    <a:pt x="37795" y="142278"/>
                  </a:lnTo>
                  <a:lnTo>
                    <a:pt x="0" y="142278"/>
                  </a:lnTo>
                  <a:lnTo>
                    <a:pt x="0" y="216128"/>
                  </a:lnTo>
                  <a:lnTo>
                    <a:pt x="10388" y="216128"/>
                  </a:lnTo>
                  <a:lnTo>
                    <a:pt x="10388" y="193751"/>
                  </a:lnTo>
                  <a:lnTo>
                    <a:pt x="37795" y="193751"/>
                  </a:lnTo>
                  <a:lnTo>
                    <a:pt x="45212" y="191465"/>
                  </a:lnTo>
                  <a:lnTo>
                    <a:pt x="53340" y="184581"/>
                  </a:lnTo>
                  <a:lnTo>
                    <a:pt x="56019" y="182321"/>
                  </a:lnTo>
                  <a:lnTo>
                    <a:pt x="58724" y="176022"/>
                  </a:lnTo>
                  <a:lnTo>
                    <a:pt x="58724" y="159994"/>
                  </a:lnTo>
                  <a:close/>
                </a:path>
                <a:path w="962025" h="217170">
                  <a:moveTo>
                    <a:pt x="77431" y="78282"/>
                  </a:moveTo>
                  <a:lnTo>
                    <a:pt x="77355" y="24460"/>
                  </a:lnTo>
                  <a:lnTo>
                    <a:pt x="77330" y="4419"/>
                  </a:lnTo>
                  <a:lnTo>
                    <a:pt x="68795" y="4419"/>
                  </a:lnTo>
                  <a:lnTo>
                    <a:pt x="38874" y="56337"/>
                  </a:lnTo>
                  <a:lnTo>
                    <a:pt x="20421" y="24790"/>
                  </a:lnTo>
                  <a:lnTo>
                    <a:pt x="8521" y="4419"/>
                  </a:lnTo>
                  <a:lnTo>
                    <a:pt x="0" y="4419"/>
                  </a:lnTo>
                  <a:lnTo>
                    <a:pt x="0" y="78282"/>
                  </a:lnTo>
                  <a:lnTo>
                    <a:pt x="9982" y="78282"/>
                  </a:lnTo>
                  <a:lnTo>
                    <a:pt x="9982" y="24790"/>
                  </a:lnTo>
                  <a:lnTo>
                    <a:pt x="36271" y="69316"/>
                  </a:lnTo>
                  <a:lnTo>
                    <a:pt x="41059" y="69316"/>
                  </a:lnTo>
                  <a:lnTo>
                    <a:pt x="48666" y="56337"/>
                  </a:lnTo>
                  <a:lnTo>
                    <a:pt x="67348" y="24460"/>
                  </a:lnTo>
                  <a:lnTo>
                    <a:pt x="67449" y="78282"/>
                  </a:lnTo>
                  <a:lnTo>
                    <a:pt x="77431" y="78282"/>
                  </a:lnTo>
                  <a:close/>
                </a:path>
                <a:path w="962025" h="217170">
                  <a:moveTo>
                    <a:pt x="123482" y="182676"/>
                  </a:moveTo>
                  <a:lnTo>
                    <a:pt x="122224" y="177787"/>
                  </a:lnTo>
                  <a:lnTo>
                    <a:pt x="119748" y="173482"/>
                  </a:lnTo>
                  <a:lnTo>
                    <a:pt x="117322" y="169125"/>
                  </a:lnTo>
                  <a:lnTo>
                    <a:pt x="116738" y="168541"/>
                  </a:lnTo>
                  <a:lnTo>
                    <a:pt x="113919" y="165760"/>
                  </a:lnTo>
                  <a:lnTo>
                    <a:pt x="113398" y="165481"/>
                  </a:lnTo>
                  <a:lnTo>
                    <a:pt x="113398" y="184289"/>
                  </a:lnTo>
                  <a:lnTo>
                    <a:pt x="113398" y="192036"/>
                  </a:lnTo>
                  <a:lnTo>
                    <a:pt x="98425" y="207899"/>
                  </a:lnTo>
                  <a:lnTo>
                    <a:pt x="91376" y="207899"/>
                  </a:lnTo>
                  <a:lnTo>
                    <a:pt x="76314" y="192036"/>
                  </a:lnTo>
                  <a:lnTo>
                    <a:pt x="76314" y="184289"/>
                  </a:lnTo>
                  <a:lnTo>
                    <a:pt x="91376" y="168541"/>
                  </a:lnTo>
                  <a:lnTo>
                    <a:pt x="98425" y="168541"/>
                  </a:lnTo>
                  <a:lnTo>
                    <a:pt x="101587" y="169341"/>
                  </a:lnTo>
                  <a:lnTo>
                    <a:pt x="104343" y="170967"/>
                  </a:lnTo>
                  <a:lnTo>
                    <a:pt x="107200" y="172580"/>
                  </a:lnTo>
                  <a:lnTo>
                    <a:pt x="109423" y="174891"/>
                  </a:lnTo>
                  <a:lnTo>
                    <a:pt x="111010" y="177939"/>
                  </a:lnTo>
                  <a:lnTo>
                    <a:pt x="112610" y="180873"/>
                  </a:lnTo>
                  <a:lnTo>
                    <a:pt x="113398" y="184289"/>
                  </a:lnTo>
                  <a:lnTo>
                    <a:pt x="113398" y="165481"/>
                  </a:lnTo>
                  <a:lnTo>
                    <a:pt x="109550" y="163372"/>
                  </a:lnTo>
                  <a:lnTo>
                    <a:pt x="105257" y="160896"/>
                  </a:lnTo>
                  <a:lnTo>
                    <a:pt x="100368" y="159677"/>
                  </a:lnTo>
                  <a:lnTo>
                    <a:pt x="89433" y="159677"/>
                  </a:lnTo>
                  <a:lnTo>
                    <a:pt x="84505" y="160896"/>
                  </a:lnTo>
                  <a:lnTo>
                    <a:pt x="80149" y="163372"/>
                  </a:lnTo>
                  <a:lnTo>
                    <a:pt x="75780" y="165760"/>
                  </a:lnTo>
                  <a:lnTo>
                    <a:pt x="72351" y="169125"/>
                  </a:lnTo>
                  <a:lnTo>
                    <a:pt x="69862" y="173482"/>
                  </a:lnTo>
                  <a:lnTo>
                    <a:pt x="67437" y="177787"/>
                  </a:lnTo>
                  <a:lnTo>
                    <a:pt x="66230" y="182676"/>
                  </a:lnTo>
                  <a:lnTo>
                    <a:pt x="66230" y="193636"/>
                  </a:lnTo>
                  <a:lnTo>
                    <a:pt x="89433" y="216750"/>
                  </a:lnTo>
                  <a:lnTo>
                    <a:pt x="100368" y="216750"/>
                  </a:lnTo>
                  <a:lnTo>
                    <a:pt x="123482" y="193636"/>
                  </a:lnTo>
                  <a:lnTo>
                    <a:pt x="123482" y="182676"/>
                  </a:lnTo>
                  <a:close/>
                </a:path>
                <a:path w="962025" h="217170">
                  <a:moveTo>
                    <a:pt x="151193" y="22364"/>
                  </a:moveTo>
                  <a:lnTo>
                    <a:pt x="142163" y="22364"/>
                  </a:lnTo>
                  <a:lnTo>
                    <a:pt x="108394" y="63093"/>
                  </a:lnTo>
                  <a:lnTo>
                    <a:pt x="108394" y="22364"/>
                  </a:lnTo>
                  <a:lnTo>
                    <a:pt x="98399" y="22364"/>
                  </a:lnTo>
                  <a:lnTo>
                    <a:pt x="98399" y="78282"/>
                  </a:lnTo>
                  <a:lnTo>
                    <a:pt x="107556" y="78282"/>
                  </a:lnTo>
                  <a:lnTo>
                    <a:pt x="120129" y="63093"/>
                  </a:lnTo>
                  <a:lnTo>
                    <a:pt x="141236" y="37566"/>
                  </a:lnTo>
                  <a:lnTo>
                    <a:pt x="141236" y="78282"/>
                  </a:lnTo>
                  <a:lnTo>
                    <a:pt x="151193" y="78282"/>
                  </a:lnTo>
                  <a:lnTo>
                    <a:pt x="151193" y="37566"/>
                  </a:lnTo>
                  <a:lnTo>
                    <a:pt x="151193" y="22364"/>
                  </a:lnTo>
                  <a:close/>
                </a:path>
                <a:path w="962025" h="217170">
                  <a:moveTo>
                    <a:pt x="184353" y="171602"/>
                  </a:moveTo>
                  <a:lnTo>
                    <a:pt x="182638" y="168541"/>
                  </a:lnTo>
                  <a:lnTo>
                    <a:pt x="182194" y="167728"/>
                  </a:lnTo>
                  <a:lnTo>
                    <a:pt x="179158" y="164782"/>
                  </a:lnTo>
                  <a:lnTo>
                    <a:pt x="171323" y="160693"/>
                  </a:lnTo>
                  <a:lnTo>
                    <a:pt x="166878" y="159677"/>
                  </a:lnTo>
                  <a:lnTo>
                    <a:pt x="156273" y="159677"/>
                  </a:lnTo>
                  <a:lnTo>
                    <a:pt x="151269" y="160896"/>
                  </a:lnTo>
                  <a:lnTo>
                    <a:pt x="146837" y="163372"/>
                  </a:lnTo>
                  <a:lnTo>
                    <a:pt x="142468" y="165760"/>
                  </a:lnTo>
                  <a:lnTo>
                    <a:pt x="139026" y="169125"/>
                  </a:lnTo>
                  <a:lnTo>
                    <a:pt x="136550" y="173482"/>
                  </a:lnTo>
                  <a:lnTo>
                    <a:pt x="134035" y="177787"/>
                  </a:lnTo>
                  <a:lnTo>
                    <a:pt x="132791" y="182676"/>
                  </a:lnTo>
                  <a:lnTo>
                    <a:pt x="132791" y="193636"/>
                  </a:lnTo>
                  <a:lnTo>
                    <a:pt x="156273" y="216750"/>
                  </a:lnTo>
                  <a:lnTo>
                    <a:pt x="166878" y="216750"/>
                  </a:lnTo>
                  <a:lnTo>
                    <a:pt x="171323" y="215734"/>
                  </a:lnTo>
                  <a:lnTo>
                    <a:pt x="179158" y="211594"/>
                  </a:lnTo>
                  <a:lnTo>
                    <a:pt x="182194" y="208584"/>
                  </a:lnTo>
                  <a:lnTo>
                    <a:pt x="182575" y="207899"/>
                  </a:lnTo>
                  <a:lnTo>
                    <a:pt x="184353" y="204736"/>
                  </a:lnTo>
                  <a:lnTo>
                    <a:pt x="176771" y="199885"/>
                  </a:lnTo>
                  <a:lnTo>
                    <a:pt x="175031" y="202539"/>
                  </a:lnTo>
                  <a:lnTo>
                    <a:pt x="172872" y="204546"/>
                  </a:lnTo>
                  <a:lnTo>
                    <a:pt x="167754" y="207225"/>
                  </a:lnTo>
                  <a:lnTo>
                    <a:pt x="164922" y="207899"/>
                  </a:lnTo>
                  <a:lnTo>
                    <a:pt x="158191" y="207899"/>
                  </a:lnTo>
                  <a:lnTo>
                    <a:pt x="142875" y="192100"/>
                  </a:lnTo>
                  <a:lnTo>
                    <a:pt x="142875" y="184289"/>
                  </a:lnTo>
                  <a:lnTo>
                    <a:pt x="158191" y="168541"/>
                  </a:lnTo>
                  <a:lnTo>
                    <a:pt x="164922" y="168541"/>
                  </a:lnTo>
                  <a:lnTo>
                    <a:pt x="167754" y="169202"/>
                  </a:lnTo>
                  <a:lnTo>
                    <a:pt x="172872" y="171881"/>
                  </a:lnTo>
                  <a:lnTo>
                    <a:pt x="175031" y="173888"/>
                  </a:lnTo>
                  <a:lnTo>
                    <a:pt x="176771" y="176568"/>
                  </a:lnTo>
                  <a:lnTo>
                    <a:pt x="184353" y="171602"/>
                  </a:lnTo>
                  <a:close/>
                </a:path>
                <a:path w="962025" h="217170">
                  <a:moveTo>
                    <a:pt x="221919" y="22364"/>
                  </a:moveTo>
                  <a:lnTo>
                    <a:pt x="211912" y="22364"/>
                  </a:lnTo>
                  <a:lnTo>
                    <a:pt x="211912" y="46113"/>
                  </a:lnTo>
                  <a:lnTo>
                    <a:pt x="180555" y="46113"/>
                  </a:lnTo>
                  <a:lnTo>
                    <a:pt x="180555" y="22364"/>
                  </a:lnTo>
                  <a:lnTo>
                    <a:pt x="170573" y="22364"/>
                  </a:lnTo>
                  <a:lnTo>
                    <a:pt x="170573" y="78282"/>
                  </a:lnTo>
                  <a:lnTo>
                    <a:pt x="180555" y="78282"/>
                  </a:lnTo>
                  <a:lnTo>
                    <a:pt x="180555" y="54876"/>
                  </a:lnTo>
                  <a:lnTo>
                    <a:pt x="211912" y="54876"/>
                  </a:lnTo>
                  <a:lnTo>
                    <a:pt x="211912" y="78282"/>
                  </a:lnTo>
                  <a:lnTo>
                    <a:pt x="221919" y="78282"/>
                  </a:lnTo>
                  <a:lnTo>
                    <a:pt x="221919" y="54876"/>
                  </a:lnTo>
                  <a:lnTo>
                    <a:pt x="221919" y="46113"/>
                  </a:lnTo>
                  <a:lnTo>
                    <a:pt x="221919" y="22364"/>
                  </a:lnTo>
                  <a:close/>
                </a:path>
                <a:path w="962025" h="217170">
                  <a:moveTo>
                    <a:pt x="242912" y="171602"/>
                  </a:moveTo>
                  <a:lnTo>
                    <a:pt x="225450" y="159677"/>
                  </a:lnTo>
                  <a:lnTo>
                    <a:pt x="214858" y="159677"/>
                  </a:lnTo>
                  <a:lnTo>
                    <a:pt x="209829" y="160896"/>
                  </a:lnTo>
                  <a:lnTo>
                    <a:pt x="205397" y="163372"/>
                  </a:lnTo>
                  <a:lnTo>
                    <a:pt x="201028" y="165760"/>
                  </a:lnTo>
                  <a:lnTo>
                    <a:pt x="197586" y="169125"/>
                  </a:lnTo>
                  <a:lnTo>
                    <a:pt x="195110" y="173482"/>
                  </a:lnTo>
                  <a:lnTo>
                    <a:pt x="192595" y="177787"/>
                  </a:lnTo>
                  <a:lnTo>
                    <a:pt x="191350" y="182676"/>
                  </a:lnTo>
                  <a:lnTo>
                    <a:pt x="191350" y="193636"/>
                  </a:lnTo>
                  <a:lnTo>
                    <a:pt x="214858" y="216750"/>
                  </a:lnTo>
                  <a:lnTo>
                    <a:pt x="225450" y="216750"/>
                  </a:lnTo>
                  <a:lnTo>
                    <a:pt x="229882" y="215734"/>
                  </a:lnTo>
                  <a:lnTo>
                    <a:pt x="237718" y="211594"/>
                  </a:lnTo>
                  <a:lnTo>
                    <a:pt x="240766" y="208584"/>
                  </a:lnTo>
                  <a:lnTo>
                    <a:pt x="241147" y="207899"/>
                  </a:lnTo>
                  <a:lnTo>
                    <a:pt x="242912" y="204736"/>
                  </a:lnTo>
                  <a:lnTo>
                    <a:pt x="235331" y="199885"/>
                  </a:lnTo>
                  <a:lnTo>
                    <a:pt x="233591" y="202539"/>
                  </a:lnTo>
                  <a:lnTo>
                    <a:pt x="231432" y="204546"/>
                  </a:lnTo>
                  <a:lnTo>
                    <a:pt x="226314" y="207225"/>
                  </a:lnTo>
                  <a:lnTo>
                    <a:pt x="223481" y="207899"/>
                  </a:lnTo>
                  <a:lnTo>
                    <a:pt x="216750" y="207899"/>
                  </a:lnTo>
                  <a:lnTo>
                    <a:pt x="201460" y="192100"/>
                  </a:lnTo>
                  <a:lnTo>
                    <a:pt x="201460" y="184289"/>
                  </a:lnTo>
                  <a:lnTo>
                    <a:pt x="216750" y="168541"/>
                  </a:lnTo>
                  <a:lnTo>
                    <a:pt x="223481" y="168541"/>
                  </a:lnTo>
                  <a:lnTo>
                    <a:pt x="226314" y="169202"/>
                  </a:lnTo>
                  <a:lnTo>
                    <a:pt x="231432" y="171881"/>
                  </a:lnTo>
                  <a:lnTo>
                    <a:pt x="233591" y="173888"/>
                  </a:lnTo>
                  <a:lnTo>
                    <a:pt x="235331" y="176568"/>
                  </a:lnTo>
                  <a:lnTo>
                    <a:pt x="242912" y="171602"/>
                  </a:lnTo>
                  <a:close/>
                </a:path>
                <a:path w="962025" h="217170">
                  <a:moveTo>
                    <a:pt x="308622" y="160210"/>
                  </a:moveTo>
                  <a:lnTo>
                    <a:pt x="299580" y="160210"/>
                  </a:lnTo>
                  <a:lnTo>
                    <a:pt x="265811" y="200914"/>
                  </a:lnTo>
                  <a:lnTo>
                    <a:pt x="265811" y="160210"/>
                  </a:lnTo>
                  <a:lnTo>
                    <a:pt x="255828" y="160210"/>
                  </a:lnTo>
                  <a:lnTo>
                    <a:pt x="255828" y="216128"/>
                  </a:lnTo>
                  <a:lnTo>
                    <a:pt x="264972" y="216128"/>
                  </a:lnTo>
                  <a:lnTo>
                    <a:pt x="277558" y="200914"/>
                  </a:lnTo>
                  <a:lnTo>
                    <a:pt x="298653" y="175399"/>
                  </a:lnTo>
                  <a:lnTo>
                    <a:pt x="298653" y="216128"/>
                  </a:lnTo>
                  <a:lnTo>
                    <a:pt x="308622" y="216128"/>
                  </a:lnTo>
                  <a:lnTo>
                    <a:pt x="308622" y="175399"/>
                  </a:lnTo>
                  <a:lnTo>
                    <a:pt x="308622" y="160210"/>
                  </a:lnTo>
                  <a:close/>
                </a:path>
                <a:path w="962025" h="217170">
                  <a:moveTo>
                    <a:pt x="310819" y="58940"/>
                  </a:moveTo>
                  <a:lnTo>
                    <a:pt x="310807" y="41554"/>
                  </a:lnTo>
                  <a:lnTo>
                    <a:pt x="308000" y="34925"/>
                  </a:lnTo>
                  <a:lnTo>
                    <a:pt x="303225" y="30810"/>
                  </a:lnTo>
                  <a:lnTo>
                    <a:pt x="300977" y="28879"/>
                  </a:lnTo>
                  <a:lnTo>
                    <a:pt x="300977" y="44310"/>
                  </a:lnTo>
                  <a:lnTo>
                    <a:pt x="300977" y="50228"/>
                  </a:lnTo>
                  <a:lnTo>
                    <a:pt x="299554" y="58267"/>
                  </a:lnTo>
                  <a:lnTo>
                    <a:pt x="295313" y="64274"/>
                  </a:lnTo>
                  <a:lnTo>
                    <a:pt x="288226" y="68237"/>
                  </a:lnTo>
                  <a:lnTo>
                    <a:pt x="278320" y="70167"/>
                  </a:lnTo>
                  <a:lnTo>
                    <a:pt x="278320" y="30810"/>
                  </a:lnTo>
                  <a:lnTo>
                    <a:pt x="285788" y="31305"/>
                  </a:lnTo>
                  <a:lnTo>
                    <a:pt x="291439" y="33197"/>
                  </a:lnTo>
                  <a:lnTo>
                    <a:pt x="295249" y="36512"/>
                  </a:lnTo>
                  <a:lnTo>
                    <a:pt x="299072" y="39751"/>
                  </a:lnTo>
                  <a:lnTo>
                    <a:pt x="300977" y="44310"/>
                  </a:lnTo>
                  <a:lnTo>
                    <a:pt x="300977" y="28879"/>
                  </a:lnTo>
                  <a:lnTo>
                    <a:pt x="296621" y="25133"/>
                  </a:lnTo>
                  <a:lnTo>
                    <a:pt x="288620" y="22402"/>
                  </a:lnTo>
                  <a:lnTo>
                    <a:pt x="278320" y="21844"/>
                  </a:lnTo>
                  <a:lnTo>
                    <a:pt x="278320" y="0"/>
                  </a:lnTo>
                  <a:lnTo>
                    <a:pt x="268541" y="0"/>
                  </a:lnTo>
                  <a:lnTo>
                    <a:pt x="268541" y="21844"/>
                  </a:lnTo>
                  <a:lnTo>
                    <a:pt x="268541" y="30810"/>
                  </a:lnTo>
                  <a:lnTo>
                    <a:pt x="268541" y="70053"/>
                  </a:lnTo>
                  <a:lnTo>
                    <a:pt x="261048" y="69570"/>
                  </a:lnTo>
                  <a:lnTo>
                    <a:pt x="255409" y="67627"/>
                  </a:lnTo>
                  <a:lnTo>
                    <a:pt x="247853" y="60883"/>
                  </a:lnTo>
                  <a:lnTo>
                    <a:pt x="245999" y="56197"/>
                  </a:lnTo>
                  <a:lnTo>
                    <a:pt x="246024" y="44310"/>
                  </a:lnTo>
                  <a:lnTo>
                    <a:pt x="247853" y="39801"/>
                  </a:lnTo>
                  <a:lnTo>
                    <a:pt x="255346" y="33197"/>
                  </a:lnTo>
                  <a:lnTo>
                    <a:pt x="260985" y="31305"/>
                  </a:lnTo>
                  <a:lnTo>
                    <a:pt x="268541" y="30810"/>
                  </a:lnTo>
                  <a:lnTo>
                    <a:pt x="268541" y="21844"/>
                  </a:lnTo>
                  <a:lnTo>
                    <a:pt x="258152" y="22402"/>
                  </a:lnTo>
                  <a:lnTo>
                    <a:pt x="250126" y="25133"/>
                  </a:lnTo>
                  <a:lnTo>
                    <a:pt x="238912" y="34823"/>
                  </a:lnTo>
                  <a:lnTo>
                    <a:pt x="236118" y="41554"/>
                  </a:lnTo>
                  <a:lnTo>
                    <a:pt x="236118" y="58940"/>
                  </a:lnTo>
                  <a:lnTo>
                    <a:pt x="268541" y="79032"/>
                  </a:lnTo>
                  <a:lnTo>
                    <a:pt x="268541" y="98742"/>
                  </a:lnTo>
                  <a:lnTo>
                    <a:pt x="278320" y="98742"/>
                  </a:lnTo>
                  <a:lnTo>
                    <a:pt x="278320" y="79032"/>
                  </a:lnTo>
                  <a:lnTo>
                    <a:pt x="285610" y="78193"/>
                  </a:lnTo>
                  <a:lnTo>
                    <a:pt x="308000" y="65697"/>
                  </a:lnTo>
                  <a:lnTo>
                    <a:pt x="310819" y="58940"/>
                  </a:lnTo>
                  <a:close/>
                </a:path>
                <a:path w="962025" h="217170">
                  <a:moveTo>
                    <a:pt x="377736" y="22364"/>
                  </a:moveTo>
                  <a:lnTo>
                    <a:pt x="368693" y="22364"/>
                  </a:lnTo>
                  <a:lnTo>
                    <a:pt x="334937" y="63093"/>
                  </a:lnTo>
                  <a:lnTo>
                    <a:pt x="334937" y="22364"/>
                  </a:lnTo>
                  <a:lnTo>
                    <a:pt x="324942" y="22364"/>
                  </a:lnTo>
                  <a:lnTo>
                    <a:pt x="324942" y="78282"/>
                  </a:lnTo>
                  <a:lnTo>
                    <a:pt x="334098" y="78282"/>
                  </a:lnTo>
                  <a:lnTo>
                    <a:pt x="346671" y="63093"/>
                  </a:lnTo>
                  <a:lnTo>
                    <a:pt x="367766" y="37566"/>
                  </a:lnTo>
                  <a:lnTo>
                    <a:pt x="367766" y="78282"/>
                  </a:lnTo>
                  <a:lnTo>
                    <a:pt x="377736" y="78282"/>
                  </a:lnTo>
                  <a:lnTo>
                    <a:pt x="377736" y="37566"/>
                  </a:lnTo>
                  <a:lnTo>
                    <a:pt x="377736" y="22364"/>
                  </a:lnTo>
                  <a:close/>
                </a:path>
                <a:path w="962025" h="217170">
                  <a:moveTo>
                    <a:pt x="380784" y="160210"/>
                  </a:moveTo>
                  <a:lnTo>
                    <a:pt x="371741" y="160210"/>
                  </a:lnTo>
                  <a:lnTo>
                    <a:pt x="337972" y="200914"/>
                  </a:lnTo>
                  <a:lnTo>
                    <a:pt x="337972" y="160210"/>
                  </a:lnTo>
                  <a:lnTo>
                    <a:pt x="327990" y="160210"/>
                  </a:lnTo>
                  <a:lnTo>
                    <a:pt x="327990" y="216128"/>
                  </a:lnTo>
                  <a:lnTo>
                    <a:pt x="337134" y="216128"/>
                  </a:lnTo>
                  <a:lnTo>
                    <a:pt x="349707" y="200914"/>
                  </a:lnTo>
                  <a:lnTo>
                    <a:pt x="370801" y="175399"/>
                  </a:lnTo>
                  <a:lnTo>
                    <a:pt x="370801" y="216128"/>
                  </a:lnTo>
                  <a:lnTo>
                    <a:pt x="380784" y="216128"/>
                  </a:lnTo>
                  <a:lnTo>
                    <a:pt x="380784" y="175399"/>
                  </a:lnTo>
                  <a:lnTo>
                    <a:pt x="380784" y="160210"/>
                  </a:lnTo>
                  <a:close/>
                </a:path>
                <a:path w="962025" h="217170">
                  <a:moveTo>
                    <a:pt x="448449" y="22364"/>
                  </a:moveTo>
                  <a:lnTo>
                    <a:pt x="438467" y="22364"/>
                  </a:lnTo>
                  <a:lnTo>
                    <a:pt x="438467" y="46113"/>
                  </a:lnTo>
                  <a:lnTo>
                    <a:pt x="407085" y="46113"/>
                  </a:lnTo>
                  <a:lnTo>
                    <a:pt x="407085" y="22364"/>
                  </a:lnTo>
                  <a:lnTo>
                    <a:pt x="397103" y="22364"/>
                  </a:lnTo>
                  <a:lnTo>
                    <a:pt x="397103" y="78282"/>
                  </a:lnTo>
                  <a:lnTo>
                    <a:pt x="407085" y="78282"/>
                  </a:lnTo>
                  <a:lnTo>
                    <a:pt x="407085" y="54876"/>
                  </a:lnTo>
                  <a:lnTo>
                    <a:pt x="438467" y="54876"/>
                  </a:lnTo>
                  <a:lnTo>
                    <a:pt x="438467" y="78282"/>
                  </a:lnTo>
                  <a:lnTo>
                    <a:pt x="448449" y="78282"/>
                  </a:lnTo>
                  <a:lnTo>
                    <a:pt x="448449" y="54876"/>
                  </a:lnTo>
                  <a:lnTo>
                    <a:pt x="448449" y="46113"/>
                  </a:lnTo>
                  <a:lnTo>
                    <a:pt x="448449" y="22364"/>
                  </a:lnTo>
                  <a:close/>
                </a:path>
                <a:path w="962025" h="217170">
                  <a:moveTo>
                    <a:pt x="822312" y="110350"/>
                  </a:moveTo>
                  <a:lnTo>
                    <a:pt x="809853" y="110350"/>
                  </a:lnTo>
                  <a:lnTo>
                    <a:pt x="791946" y="133921"/>
                  </a:lnTo>
                  <a:lnTo>
                    <a:pt x="773074" y="110350"/>
                  </a:lnTo>
                  <a:lnTo>
                    <a:pt x="760222" y="110350"/>
                  </a:lnTo>
                  <a:lnTo>
                    <a:pt x="760222" y="166751"/>
                  </a:lnTo>
                  <a:lnTo>
                    <a:pt x="774433" y="166751"/>
                  </a:lnTo>
                  <a:lnTo>
                    <a:pt x="774433" y="132270"/>
                  </a:lnTo>
                  <a:lnTo>
                    <a:pt x="791337" y="153327"/>
                  </a:lnTo>
                  <a:lnTo>
                    <a:pt x="791718" y="153327"/>
                  </a:lnTo>
                  <a:lnTo>
                    <a:pt x="808126" y="132270"/>
                  </a:lnTo>
                  <a:lnTo>
                    <a:pt x="808126" y="166751"/>
                  </a:lnTo>
                  <a:lnTo>
                    <a:pt x="822312" y="166751"/>
                  </a:lnTo>
                  <a:lnTo>
                    <a:pt x="822312" y="110350"/>
                  </a:lnTo>
                  <a:close/>
                </a:path>
                <a:path w="962025" h="217170">
                  <a:moveTo>
                    <a:pt x="895184" y="138544"/>
                  </a:moveTo>
                  <a:lnTo>
                    <a:pt x="893051" y="126784"/>
                  </a:lnTo>
                  <a:lnTo>
                    <a:pt x="890270" y="122516"/>
                  </a:lnTo>
                  <a:lnTo>
                    <a:pt x="886955" y="117424"/>
                  </a:lnTo>
                  <a:lnTo>
                    <a:pt x="880122" y="112979"/>
                  </a:lnTo>
                  <a:lnTo>
                    <a:pt x="880122" y="129032"/>
                  </a:lnTo>
                  <a:lnTo>
                    <a:pt x="880122" y="148336"/>
                  </a:lnTo>
                  <a:lnTo>
                    <a:pt x="873696" y="154711"/>
                  </a:lnTo>
                  <a:lnTo>
                    <a:pt x="856297" y="154711"/>
                  </a:lnTo>
                  <a:lnTo>
                    <a:pt x="849871" y="147955"/>
                  </a:lnTo>
                  <a:lnTo>
                    <a:pt x="849871" y="128778"/>
                  </a:lnTo>
                  <a:lnTo>
                    <a:pt x="856526" y="122516"/>
                  </a:lnTo>
                  <a:lnTo>
                    <a:pt x="873569" y="122516"/>
                  </a:lnTo>
                  <a:lnTo>
                    <a:pt x="880122" y="129032"/>
                  </a:lnTo>
                  <a:lnTo>
                    <a:pt x="880122" y="112979"/>
                  </a:lnTo>
                  <a:lnTo>
                    <a:pt x="877430" y="111226"/>
                  </a:lnTo>
                  <a:lnTo>
                    <a:pt x="864946" y="108978"/>
                  </a:lnTo>
                  <a:lnTo>
                    <a:pt x="852462" y="111226"/>
                  </a:lnTo>
                  <a:lnTo>
                    <a:pt x="842924" y="117424"/>
                  </a:lnTo>
                  <a:lnTo>
                    <a:pt x="836841" y="126784"/>
                  </a:lnTo>
                  <a:lnTo>
                    <a:pt x="834694" y="138544"/>
                  </a:lnTo>
                  <a:lnTo>
                    <a:pt x="836841" y="150304"/>
                  </a:lnTo>
                  <a:lnTo>
                    <a:pt x="842924" y="159689"/>
                  </a:lnTo>
                  <a:lnTo>
                    <a:pt x="852462" y="165887"/>
                  </a:lnTo>
                  <a:lnTo>
                    <a:pt x="864946" y="168122"/>
                  </a:lnTo>
                  <a:lnTo>
                    <a:pt x="877430" y="165887"/>
                  </a:lnTo>
                  <a:lnTo>
                    <a:pt x="886955" y="159689"/>
                  </a:lnTo>
                  <a:lnTo>
                    <a:pt x="890181" y="154711"/>
                  </a:lnTo>
                  <a:lnTo>
                    <a:pt x="893051" y="150304"/>
                  </a:lnTo>
                  <a:lnTo>
                    <a:pt x="895184" y="138544"/>
                  </a:lnTo>
                  <a:close/>
                </a:path>
                <a:path w="962025" h="217170">
                  <a:moveTo>
                    <a:pt x="961872" y="110350"/>
                  </a:moveTo>
                  <a:lnTo>
                    <a:pt x="947686" y="110350"/>
                  </a:lnTo>
                  <a:lnTo>
                    <a:pt x="921753" y="146062"/>
                  </a:lnTo>
                  <a:lnTo>
                    <a:pt x="921753" y="110350"/>
                  </a:lnTo>
                  <a:lnTo>
                    <a:pt x="907554" y="110350"/>
                  </a:lnTo>
                  <a:lnTo>
                    <a:pt x="907554" y="166763"/>
                  </a:lnTo>
                  <a:lnTo>
                    <a:pt x="921753" y="166763"/>
                  </a:lnTo>
                  <a:lnTo>
                    <a:pt x="947686" y="131025"/>
                  </a:lnTo>
                  <a:lnTo>
                    <a:pt x="947686" y="166763"/>
                  </a:lnTo>
                  <a:lnTo>
                    <a:pt x="961872" y="166763"/>
                  </a:lnTo>
                  <a:lnTo>
                    <a:pt x="961872" y="110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4272" y="460656"/>
              <a:ext cx="480474" cy="1128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136865" y="387337"/>
              <a:ext cx="735330" cy="29845"/>
            </a:xfrm>
            <a:custGeom>
              <a:avLst/>
              <a:gdLst/>
              <a:ahLst/>
              <a:cxnLst/>
              <a:rect l="l" t="t" r="r" b="b"/>
              <a:pathLst>
                <a:path w="735329" h="29845">
                  <a:moveTo>
                    <a:pt x="152260" y="12"/>
                  </a:moveTo>
                  <a:lnTo>
                    <a:pt x="3302" y="12"/>
                  </a:lnTo>
                  <a:lnTo>
                    <a:pt x="3302" y="6362"/>
                  </a:lnTo>
                  <a:lnTo>
                    <a:pt x="0" y="6362"/>
                  </a:lnTo>
                  <a:lnTo>
                    <a:pt x="0" y="22872"/>
                  </a:lnTo>
                  <a:lnTo>
                    <a:pt x="3289" y="22872"/>
                  </a:lnTo>
                  <a:lnTo>
                    <a:pt x="3289" y="29222"/>
                  </a:lnTo>
                  <a:lnTo>
                    <a:pt x="152260" y="29222"/>
                  </a:lnTo>
                  <a:lnTo>
                    <a:pt x="152260" y="22872"/>
                  </a:lnTo>
                  <a:lnTo>
                    <a:pt x="152260" y="6362"/>
                  </a:lnTo>
                  <a:lnTo>
                    <a:pt x="152260" y="12"/>
                  </a:lnTo>
                  <a:close/>
                </a:path>
                <a:path w="735329" h="29845">
                  <a:moveTo>
                    <a:pt x="364490" y="0"/>
                  </a:moveTo>
                  <a:lnTo>
                    <a:pt x="158026" y="0"/>
                  </a:lnTo>
                  <a:lnTo>
                    <a:pt x="158026" y="29248"/>
                  </a:lnTo>
                  <a:lnTo>
                    <a:pt x="364490" y="29248"/>
                  </a:lnTo>
                  <a:lnTo>
                    <a:pt x="364490" y="0"/>
                  </a:lnTo>
                  <a:close/>
                </a:path>
                <a:path w="735329" h="29845">
                  <a:moveTo>
                    <a:pt x="475716" y="0"/>
                  </a:moveTo>
                  <a:lnTo>
                    <a:pt x="370243" y="0"/>
                  </a:lnTo>
                  <a:lnTo>
                    <a:pt x="370243" y="29248"/>
                  </a:lnTo>
                  <a:lnTo>
                    <a:pt x="475716" y="29248"/>
                  </a:lnTo>
                  <a:lnTo>
                    <a:pt x="475716" y="0"/>
                  </a:lnTo>
                  <a:close/>
                </a:path>
                <a:path w="735329" h="29845">
                  <a:moveTo>
                    <a:pt x="548462" y="0"/>
                  </a:moveTo>
                  <a:lnTo>
                    <a:pt x="481469" y="0"/>
                  </a:lnTo>
                  <a:lnTo>
                    <a:pt x="481469" y="29248"/>
                  </a:lnTo>
                  <a:lnTo>
                    <a:pt x="548462" y="29248"/>
                  </a:lnTo>
                  <a:lnTo>
                    <a:pt x="548462" y="0"/>
                  </a:lnTo>
                  <a:close/>
                </a:path>
                <a:path w="735329" h="29845">
                  <a:moveTo>
                    <a:pt x="620725" y="0"/>
                  </a:moveTo>
                  <a:lnTo>
                    <a:pt x="554240" y="0"/>
                  </a:lnTo>
                  <a:lnTo>
                    <a:pt x="554240" y="29248"/>
                  </a:lnTo>
                  <a:lnTo>
                    <a:pt x="620725" y="29248"/>
                  </a:lnTo>
                  <a:lnTo>
                    <a:pt x="620725" y="0"/>
                  </a:lnTo>
                  <a:close/>
                </a:path>
                <a:path w="735329" h="29845">
                  <a:moveTo>
                    <a:pt x="735101" y="6362"/>
                  </a:moveTo>
                  <a:lnTo>
                    <a:pt x="731786" y="6362"/>
                  </a:lnTo>
                  <a:lnTo>
                    <a:pt x="731786" y="12"/>
                  </a:lnTo>
                  <a:lnTo>
                    <a:pt x="626491" y="12"/>
                  </a:lnTo>
                  <a:lnTo>
                    <a:pt x="626491" y="6362"/>
                  </a:lnTo>
                  <a:lnTo>
                    <a:pt x="626491" y="22872"/>
                  </a:lnTo>
                  <a:lnTo>
                    <a:pt x="626491" y="29222"/>
                  </a:lnTo>
                  <a:lnTo>
                    <a:pt x="731799" y="29222"/>
                  </a:lnTo>
                  <a:lnTo>
                    <a:pt x="731799" y="22872"/>
                  </a:lnTo>
                  <a:lnTo>
                    <a:pt x="735101" y="22872"/>
                  </a:lnTo>
                  <a:lnTo>
                    <a:pt x="735101" y="63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256" y="2282417"/>
              <a:ext cx="1260606" cy="2861082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112395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4399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88998"/>
              <a:ext cx="4378325" cy="3855085"/>
            </a:xfrm>
            <a:custGeom>
              <a:avLst/>
              <a:gdLst/>
              <a:ahLst/>
              <a:cxnLst/>
              <a:rect l="l" t="t" r="r" b="b"/>
              <a:pathLst>
                <a:path w="4378325" h="3855085">
                  <a:moveTo>
                    <a:pt x="2292206" y="0"/>
                  </a:moveTo>
                  <a:lnTo>
                    <a:pt x="2247552" y="410"/>
                  </a:lnTo>
                  <a:lnTo>
                    <a:pt x="2202702" y="1504"/>
                  </a:lnTo>
                  <a:lnTo>
                    <a:pt x="2157666" y="3281"/>
                  </a:lnTo>
                  <a:lnTo>
                    <a:pt x="2112453" y="5741"/>
                  </a:lnTo>
                  <a:lnTo>
                    <a:pt x="2067072" y="8882"/>
                  </a:lnTo>
                  <a:lnTo>
                    <a:pt x="2021532" y="12703"/>
                  </a:lnTo>
                  <a:lnTo>
                    <a:pt x="1975841" y="17205"/>
                  </a:lnTo>
                  <a:lnTo>
                    <a:pt x="1930010" y="22385"/>
                  </a:lnTo>
                  <a:lnTo>
                    <a:pt x="1884046" y="28244"/>
                  </a:lnTo>
                  <a:lnTo>
                    <a:pt x="1837959" y="34779"/>
                  </a:lnTo>
                  <a:lnTo>
                    <a:pt x="1791759" y="41992"/>
                  </a:lnTo>
                  <a:lnTo>
                    <a:pt x="1745453" y="49880"/>
                  </a:lnTo>
                  <a:lnTo>
                    <a:pt x="1699052" y="58443"/>
                  </a:lnTo>
                  <a:lnTo>
                    <a:pt x="1652564" y="67681"/>
                  </a:lnTo>
                  <a:lnTo>
                    <a:pt x="1605998" y="77592"/>
                  </a:lnTo>
                  <a:lnTo>
                    <a:pt x="1559363" y="88175"/>
                  </a:lnTo>
                  <a:lnTo>
                    <a:pt x="1512669" y="99430"/>
                  </a:lnTo>
                  <a:lnTo>
                    <a:pt x="1465924" y="111356"/>
                  </a:lnTo>
                  <a:lnTo>
                    <a:pt x="1419138" y="123952"/>
                  </a:lnTo>
                  <a:lnTo>
                    <a:pt x="1372319" y="137217"/>
                  </a:lnTo>
                  <a:lnTo>
                    <a:pt x="1325476" y="151151"/>
                  </a:lnTo>
                  <a:lnTo>
                    <a:pt x="1278620" y="165752"/>
                  </a:lnTo>
                  <a:lnTo>
                    <a:pt x="1231757" y="181020"/>
                  </a:lnTo>
                  <a:lnTo>
                    <a:pt x="1184899" y="196955"/>
                  </a:lnTo>
                  <a:lnTo>
                    <a:pt x="1138053" y="213554"/>
                  </a:lnTo>
                  <a:lnTo>
                    <a:pt x="1091228" y="230818"/>
                  </a:lnTo>
                  <a:lnTo>
                    <a:pt x="1044435" y="248746"/>
                  </a:lnTo>
                  <a:lnTo>
                    <a:pt x="997682" y="267337"/>
                  </a:lnTo>
                  <a:lnTo>
                    <a:pt x="950977" y="286589"/>
                  </a:lnTo>
                  <a:lnTo>
                    <a:pt x="904330" y="306503"/>
                  </a:lnTo>
                  <a:lnTo>
                    <a:pt x="857750" y="327077"/>
                  </a:lnTo>
                  <a:lnTo>
                    <a:pt x="811247" y="348310"/>
                  </a:lnTo>
                  <a:lnTo>
                    <a:pt x="764828" y="370203"/>
                  </a:lnTo>
                  <a:lnTo>
                    <a:pt x="718504" y="392753"/>
                  </a:lnTo>
                  <a:lnTo>
                    <a:pt x="672282" y="415961"/>
                  </a:lnTo>
                  <a:lnTo>
                    <a:pt x="626173" y="439825"/>
                  </a:lnTo>
                  <a:lnTo>
                    <a:pt x="580185" y="464344"/>
                  </a:lnTo>
                  <a:lnTo>
                    <a:pt x="534328" y="489518"/>
                  </a:lnTo>
                  <a:lnTo>
                    <a:pt x="488609" y="515346"/>
                  </a:lnTo>
                  <a:lnTo>
                    <a:pt x="443040" y="541828"/>
                  </a:lnTo>
                  <a:lnTo>
                    <a:pt x="397627" y="568961"/>
                  </a:lnTo>
                  <a:lnTo>
                    <a:pt x="352381" y="596746"/>
                  </a:lnTo>
                  <a:lnTo>
                    <a:pt x="307311" y="625182"/>
                  </a:lnTo>
                  <a:lnTo>
                    <a:pt x="262425" y="654267"/>
                  </a:lnTo>
                  <a:lnTo>
                    <a:pt x="217733" y="684002"/>
                  </a:lnTo>
                  <a:lnTo>
                    <a:pt x="173244" y="714384"/>
                  </a:lnTo>
                  <a:lnTo>
                    <a:pt x="128966" y="745415"/>
                  </a:lnTo>
                  <a:lnTo>
                    <a:pt x="84909" y="777092"/>
                  </a:lnTo>
                  <a:lnTo>
                    <a:pt x="41082" y="809414"/>
                  </a:lnTo>
                  <a:lnTo>
                    <a:pt x="0" y="840487"/>
                  </a:lnTo>
                  <a:lnTo>
                    <a:pt x="0" y="3854501"/>
                  </a:lnTo>
                  <a:lnTo>
                    <a:pt x="3686855" y="3854501"/>
                  </a:lnTo>
                  <a:lnTo>
                    <a:pt x="3727339" y="3799020"/>
                  </a:lnTo>
                  <a:lnTo>
                    <a:pt x="3757723" y="3755959"/>
                  </a:lnTo>
                  <a:lnTo>
                    <a:pt x="3787409" y="3712705"/>
                  </a:lnTo>
                  <a:lnTo>
                    <a:pt x="3816394" y="3669267"/>
                  </a:lnTo>
                  <a:lnTo>
                    <a:pt x="3844677" y="3625654"/>
                  </a:lnTo>
                  <a:lnTo>
                    <a:pt x="3872256" y="3581877"/>
                  </a:lnTo>
                  <a:lnTo>
                    <a:pt x="3899129" y="3537944"/>
                  </a:lnTo>
                  <a:lnTo>
                    <a:pt x="3925293" y="3493866"/>
                  </a:lnTo>
                  <a:lnTo>
                    <a:pt x="3950746" y="3449651"/>
                  </a:lnTo>
                  <a:lnTo>
                    <a:pt x="3975487" y="3405309"/>
                  </a:lnTo>
                  <a:lnTo>
                    <a:pt x="3999512" y="3360849"/>
                  </a:lnTo>
                  <a:lnTo>
                    <a:pt x="4022821" y="3316281"/>
                  </a:lnTo>
                  <a:lnTo>
                    <a:pt x="4045410" y="3271615"/>
                  </a:lnTo>
                  <a:lnTo>
                    <a:pt x="4067279" y="3226860"/>
                  </a:lnTo>
                  <a:lnTo>
                    <a:pt x="4088424" y="3182025"/>
                  </a:lnTo>
                  <a:lnTo>
                    <a:pt x="4108843" y="3137120"/>
                  </a:lnTo>
                  <a:lnTo>
                    <a:pt x="4128535" y="3092154"/>
                  </a:lnTo>
                  <a:lnTo>
                    <a:pt x="4147498" y="3047136"/>
                  </a:lnTo>
                  <a:lnTo>
                    <a:pt x="4165729" y="3002077"/>
                  </a:lnTo>
                  <a:lnTo>
                    <a:pt x="4183225" y="2956986"/>
                  </a:lnTo>
                  <a:lnTo>
                    <a:pt x="4199987" y="2911871"/>
                  </a:lnTo>
                  <a:lnTo>
                    <a:pt x="4216009" y="2866743"/>
                  </a:lnTo>
                  <a:lnTo>
                    <a:pt x="4231292" y="2821611"/>
                  </a:lnTo>
                  <a:lnTo>
                    <a:pt x="4245833" y="2776485"/>
                  </a:lnTo>
                  <a:lnTo>
                    <a:pt x="4259629" y="2731373"/>
                  </a:lnTo>
                  <a:lnTo>
                    <a:pt x="4272679" y="2686286"/>
                  </a:lnTo>
                  <a:lnTo>
                    <a:pt x="4284980" y="2641233"/>
                  </a:lnTo>
                  <a:lnTo>
                    <a:pt x="4296531" y="2596222"/>
                  </a:lnTo>
                  <a:lnTo>
                    <a:pt x="4307329" y="2551265"/>
                  </a:lnTo>
                  <a:lnTo>
                    <a:pt x="4317372" y="2506370"/>
                  </a:lnTo>
                  <a:lnTo>
                    <a:pt x="4326658" y="2461547"/>
                  </a:lnTo>
                  <a:lnTo>
                    <a:pt x="4335185" y="2416804"/>
                  </a:lnTo>
                  <a:lnTo>
                    <a:pt x="4342951" y="2372153"/>
                  </a:lnTo>
                  <a:lnTo>
                    <a:pt x="4349953" y="2327601"/>
                  </a:lnTo>
                  <a:lnTo>
                    <a:pt x="4356191" y="2283159"/>
                  </a:lnTo>
                  <a:lnTo>
                    <a:pt x="4361660" y="2238836"/>
                  </a:lnTo>
                  <a:lnTo>
                    <a:pt x="4366360" y="2194641"/>
                  </a:lnTo>
                  <a:lnTo>
                    <a:pt x="4370289" y="2150584"/>
                  </a:lnTo>
                  <a:lnTo>
                    <a:pt x="4373444" y="2106675"/>
                  </a:lnTo>
                  <a:lnTo>
                    <a:pt x="4375822" y="2062922"/>
                  </a:lnTo>
                  <a:lnTo>
                    <a:pt x="4377423" y="2019336"/>
                  </a:lnTo>
                  <a:lnTo>
                    <a:pt x="4378244" y="1975925"/>
                  </a:lnTo>
                  <a:lnTo>
                    <a:pt x="4378282" y="1932699"/>
                  </a:lnTo>
                  <a:lnTo>
                    <a:pt x="4377536" y="1889669"/>
                  </a:lnTo>
                  <a:lnTo>
                    <a:pt x="4376004" y="1846842"/>
                  </a:lnTo>
                  <a:lnTo>
                    <a:pt x="4373683" y="1804229"/>
                  </a:lnTo>
                  <a:lnTo>
                    <a:pt x="4370572" y="1761839"/>
                  </a:lnTo>
                  <a:lnTo>
                    <a:pt x="4366667" y="1719681"/>
                  </a:lnTo>
                  <a:lnTo>
                    <a:pt x="4361968" y="1677765"/>
                  </a:lnTo>
                  <a:lnTo>
                    <a:pt x="4356472" y="1636101"/>
                  </a:lnTo>
                  <a:lnTo>
                    <a:pt x="4350178" y="1594698"/>
                  </a:lnTo>
                  <a:lnTo>
                    <a:pt x="4343081" y="1553565"/>
                  </a:lnTo>
                  <a:lnTo>
                    <a:pt x="4335182" y="1512712"/>
                  </a:lnTo>
                  <a:lnTo>
                    <a:pt x="4326477" y="1472148"/>
                  </a:lnTo>
                  <a:lnTo>
                    <a:pt x="4316965" y="1431882"/>
                  </a:lnTo>
                  <a:lnTo>
                    <a:pt x="4306643" y="1391925"/>
                  </a:lnTo>
                  <a:lnTo>
                    <a:pt x="4295510" y="1352286"/>
                  </a:lnTo>
                  <a:lnTo>
                    <a:pt x="4283563" y="1312974"/>
                  </a:lnTo>
                  <a:lnTo>
                    <a:pt x="4270800" y="1273998"/>
                  </a:lnTo>
                  <a:lnTo>
                    <a:pt x="4257219" y="1235368"/>
                  </a:lnTo>
                  <a:lnTo>
                    <a:pt x="4242818" y="1197094"/>
                  </a:lnTo>
                  <a:lnTo>
                    <a:pt x="4227595" y="1159184"/>
                  </a:lnTo>
                  <a:lnTo>
                    <a:pt x="4211547" y="1121649"/>
                  </a:lnTo>
                  <a:lnTo>
                    <a:pt x="4194673" y="1084498"/>
                  </a:lnTo>
                  <a:lnTo>
                    <a:pt x="4176971" y="1047741"/>
                  </a:lnTo>
                  <a:lnTo>
                    <a:pt x="4158438" y="1011385"/>
                  </a:lnTo>
                  <a:lnTo>
                    <a:pt x="4139072" y="975443"/>
                  </a:lnTo>
                  <a:lnTo>
                    <a:pt x="4118871" y="939922"/>
                  </a:lnTo>
                  <a:lnTo>
                    <a:pt x="4097834" y="904832"/>
                  </a:lnTo>
                  <a:lnTo>
                    <a:pt x="4075957" y="870182"/>
                  </a:lnTo>
                  <a:lnTo>
                    <a:pt x="4053240" y="835983"/>
                  </a:lnTo>
                  <a:lnTo>
                    <a:pt x="4029679" y="802243"/>
                  </a:lnTo>
                  <a:lnTo>
                    <a:pt x="4005273" y="768973"/>
                  </a:lnTo>
                  <a:lnTo>
                    <a:pt x="3980020" y="736180"/>
                  </a:lnTo>
                  <a:lnTo>
                    <a:pt x="3953916" y="703876"/>
                  </a:lnTo>
                  <a:lnTo>
                    <a:pt x="3926962" y="672069"/>
                  </a:lnTo>
                  <a:lnTo>
                    <a:pt x="3899153" y="640769"/>
                  </a:lnTo>
                  <a:lnTo>
                    <a:pt x="3871458" y="611008"/>
                  </a:lnTo>
                  <a:lnTo>
                    <a:pt x="3843177" y="581965"/>
                  </a:lnTo>
                  <a:lnTo>
                    <a:pt x="3814322" y="553641"/>
                  </a:lnTo>
                  <a:lnTo>
                    <a:pt x="3784900" y="526033"/>
                  </a:lnTo>
                  <a:lnTo>
                    <a:pt x="3754921" y="499142"/>
                  </a:lnTo>
                  <a:lnTo>
                    <a:pt x="3724394" y="472966"/>
                  </a:lnTo>
                  <a:lnTo>
                    <a:pt x="3693328" y="447504"/>
                  </a:lnTo>
                  <a:lnTo>
                    <a:pt x="3661731" y="422757"/>
                  </a:lnTo>
                  <a:lnTo>
                    <a:pt x="3629614" y="398722"/>
                  </a:lnTo>
                  <a:lnTo>
                    <a:pt x="3596985" y="375400"/>
                  </a:lnTo>
                  <a:lnTo>
                    <a:pt x="3563853" y="352789"/>
                  </a:lnTo>
                  <a:lnTo>
                    <a:pt x="3530226" y="330888"/>
                  </a:lnTo>
                  <a:lnTo>
                    <a:pt x="3496115" y="309698"/>
                  </a:lnTo>
                  <a:lnTo>
                    <a:pt x="3461529" y="289216"/>
                  </a:lnTo>
                  <a:lnTo>
                    <a:pt x="3426475" y="269442"/>
                  </a:lnTo>
                  <a:lnTo>
                    <a:pt x="3390964" y="250376"/>
                  </a:lnTo>
                  <a:lnTo>
                    <a:pt x="3355004" y="232016"/>
                  </a:lnTo>
                  <a:lnTo>
                    <a:pt x="3318605" y="214362"/>
                  </a:lnTo>
                  <a:lnTo>
                    <a:pt x="3281775" y="197413"/>
                  </a:lnTo>
                  <a:lnTo>
                    <a:pt x="3244523" y="181168"/>
                  </a:lnTo>
                  <a:lnTo>
                    <a:pt x="3206859" y="165626"/>
                  </a:lnTo>
                  <a:lnTo>
                    <a:pt x="3168792" y="150787"/>
                  </a:lnTo>
                  <a:lnTo>
                    <a:pt x="3130330" y="136649"/>
                  </a:lnTo>
                  <a:lnTo>
                    <a:pt x="3091483" y="123213"/>
                  </a:lnTo>
                  <a:lnTo>
                    <a:pt x="3052259" y="110476"/>
                  </a:lnTo>
                  <a:lnTo>
                    <a:pt x="3012669" y="98438"/>
                  </a:lnTo>
                  <a:lnTo>
                    <a:pt x="2972720" y="87099"/>
                  </a:lnTo>
                  <a:lnTo>
                    <a:pt x="2932422" y="76458"/>
                  </a:lnTo>
                  <a:lnTo>
                    <a:pt x="2891784" y="66513"/>
                  </a:lnTo>
                  <a:lnTo>
                    <a:pt x="2850814" y="57264"/>
                  </a:lnTo>
                  <a:lnTo>
                    <a:pt x="2809523" y="48711"/>
                  </a:lnTo>
                  <a:lnTo>
                    <a:pt x="2767919" y="40852"/>
                  </a:lnTo>
                  <a:lnTo>
                    <a:pt x="2726011" y="33686"/>
                  </a:lnTo>
                  <a:lnTo>
                    <a:pt x="2683808" y="27214"/>
                  </a:lnTo>
                  <a:lnTo>
                    <a:pt x="2641319" y="21433"/>
                  </a:lnTo>
                  <a:lnTo>
                    <a:pt x="2598554" y="16343"/>
                  </a:lnTo>
                  <a:lnTo>
                    <a:pt x="2555521" y="11944"/>
                  </a:lnTo>
                  <a:lnTo>
                    <a:pt x="2512229" y="8234"/>
                  </a:lnTo>
                  <a:lnTo>
                    <a:pt x="2468687" y="5213"/>
                  </a:lnTo>
                  <a:lnTo>
                    <a:pt x="2424905" y="2880"/>
                  </a:lnTo>
                  <a:lnTo>
                    <a:pt x="2380891" y="1234"/>
                  </a:lnTo>
                  <a:lnTo>
                    <a:pt x="2336655" y="274"/>
                  </a:lnTo>
                  <a:lnTo>
                    <a:pt x="2292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44288" y="1967483"/>
            <a:ext cx="2352675" cy="25857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40995">
              <a:lnSpc>
                <a:spcPct val="101000"/>
              </a:lnSpc>
              <a:spcBef>
                <a:spcPts val="80"/>
              </a:spcBef>
            </a:pPr>
            <a:r>
              <a:rPr sz="1400" spc="65" dirty="0">
                <a:latin typeface="Trebuchet MS"/>
                <a:cs typeface="Trebuchet MS"/>
              </a:rPr>
              <a:t>Де</a:t>
            </a:r>
            <a:r>
              <a:rPr sz="1400" spc="5" dirty="0">
                <a:latin typeface="Trebuchet MS"/>
                <a:cs typeface="Trebuchet MS"/>
              </a:rPr>
              <a:t>вя</a:t>
            </a:r>
            <a:r>
              <a:rPr sz="1400" spc="20" dirty="0">
                <a:latin typeface="Trebuchet MS"/>
                <a:cs typeface="Trebuchet MS"/>
              </a:rPr>
              <a:t>т</a:t>
            </a:r>
            <a:r>
              <a:rPr sz="1400" spc="35" dirty="0">
                <a:latin typeface="Trebuchet MS"/>
                <a:cs typeface="Trebuchet MS"/>
              </a:rPr>
              <a:t>и</a:t>
            </a:r>
            <a:r>
              <a:rPr sz="1400" dirty="0">
                <a:latin typeface="Trebuchet MS"/>
                <a:cs typeface="Trebuchet MS"/>
              </a:rPr>
              <a:t>к</a:t>
            </a:r>
            <a:r>
              <a:rPr sz="1400" spc="5" dirty="0">
                <a:latin typeface="Trebuchet MS"/>
                <a:cs typeface="Trebuchet MS"/>
              </a:rPr>
              <a:t>л</a:t>
            </a:r>
            <a:r>
              <a:rPr sz="1400" spc="40" dirty="0">
                <a:latin typeface="Trebuchet MS"/>
                <a:cs typeface="Trebuchet MS"/>
              </a:rPr>
              <a:t>а</a:t>
            </a:r>
            <a:r>
              <a:rPr sz="1400" spc="60" dirty="0">
                <a:latin typeface="Trebuchet MS"/>
                <a:cs typeface="Trebuchet MS"/>
              </a:rPr>
              <a:t>сс</a:t>
            </a:r>
            <a:r>
              <a:rPr sz="1400" spc="25" dirty="0">
                <a:latin typeface="Trebuchet MS"/>
                <a:cs typeface="Trebuchet MS"/>
              </a:rPr>
              <a:t>н</a:t>
            </a:r>
            <a:r>
              <a:rPr sz="1400" spc="35" dirty="0">
                <a:latin typeface="Trebuchet MS"/>
                <a:cs typeface="Trebuchet MS"/>
              </a:rPr>
              <a:t>и</a:t>
            </a:r>
            <a:r>
              <a:rPr sz="1400" spc="40" dirty="0">
                <a:latin typeface="Trebuchet MS"/>
                <a:cs typeface="Trebuchet MS"/>
              </a:rPr>
              <a:t>ца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Л</a:t>
            </a:r>
            <a:r>
              <a:rPr sz="1400" spc="55" dirty="0">
                <a:latin typeface="Trebuchet MS"/>
                <a:cs typeface="Trebuchet MS"/>
              </a:rPr>
              <a:t>е</a:t>
            </a:r>
            <a:r>
              <a:rPr sz="1400" spc="25" dirty="0">
                <a:latin typeface="Trebuchet MS"/>
                <a:cs typeface="Trebuchet MS"/>
              </a:rPr>
              <a:t>н</a:t>
            </a:r>
            <a:r>
              <a:rPr sz="1400" spc="30" dirty="0">
                <a:latin typeface="Trebuchet MS"/>
                <a:cs typeface="Trebuchet MS"/>
              </a:rPr>
              <a:t>а  </a:t>
            </a:r>
            <a:r>
              <a:rPr sz="1400" spc="25" dirty="0">
                <a:latin typeface="Trebuchet MS"/>
                <a:cs typeface="Trebuchet MS"/>
              </a:rPr>
              <a:t>хочет </a:t>
            </a:r>
            <a:r>
              <a:rPr sz="1400" spc="40" dirty="0">
                <a:latin typeface="Trebuchet MS"/>
                <a:cs typeface="Trebuchet MS"/>
              </a:rPr>
              <a:t>такую </a:t>
            </a:r>
            <a:r>
              <a:rPr sz="1400" spc="60" dirty="0">
                <a:latin typeface="Trebuchet MS"/>
                <a:cs typeface="Trebuchet MS"/>
              </a:rPr>
              <a:t>же </a:t>
            </a:r>
            <a:r>
              <a:rPr sz="1400" spc="55" dirty="0">
                <a:latin typeface="Trebuchet MS"/>
                <a:cs typeface="Trebuchet MS"/>
              </a:rPr>
              <a:t>новую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модель</a:t>
            </a:r>
            <a:r>
              <a:rPr sz="1400" spc="5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телефона,</a:t>
            </a:r>
            <a:r>
              <a:rPr sz="1400" spc="55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как 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у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её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15" dirty="0">
                <a:latin typeface="Trebuchet MS"/>
                <a:cs typeface="Trebuchet MS"/>
              </a:rPr>
              <a:t>одноклассников.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99000"/>
              </a:lnSpc>
              <a:spcBef>
                <a:spcPts val="40"/>
              </a:spcBef>
            </a:pPr>
            <a:r>
              <a:rPr sz="1400" spc="80" dirty="0">
                <a:latin typeface="Trebuchet MS"/>
                <a:cs typeface="Trebuchet MS"/>
              </a:rPr>
              <a:t>На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эту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покупку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она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решает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потратить </a:t>
            </a:r>
            <a:r>
              <a:rPr sz="1400" spc="40" dirty="0">
                <a:latin typeface="Trebuchet MS"/>
                <a:cs typeface="Trebuchet MS"/>
              </a:rPr>
              <a:t>те </a:t>
            </a:r>
            <a:r>
              <a:rPr sz="1400" spc="-25" dirty="0">
                <a:latin typeface="Trebuchet MS"/>
                <a:cs typeface="Trebuchet MS"/>
              </a:rPr>
              <a:t>деньги, 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которые </a:t>
            </a:r>
            <a:r>
              <a:rPr sz="1400" spc="20" dirty="0">
                <a:latin typeface="Trebuchet MS"/>
                <a:cs typeface="Trebuchet MS"/>
              </a:rPr>
              <a:t>откладывала </a:t>
            </a:r>
            <a:r>
              <a:rPr sz="1400" spc="35" dirty="0">
                <a:latin typeface="Trebuchet MS"/>
                <a:cs typeface="Trebuchet MS"/>
              </a:rPr>
              <a:t>на </a:t>
            </a:r>
            <a:r>
              <a:rPr sz="1400" spc="4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летнюю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35" dirty="0">
                <a:latin typeface="Trebuchet MS"/>
                <a:cs typeface="Trebuchet MS"/>
              </a:rPr>
              <a:t>поездку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в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лагерь.</a:t>
            </a:r>
            <a:endParaRPr sz="1400">
              <a:latin typeface="Trebuchet MS"/>
              <a:cs typeface="Trebuchet MS"/>
            </a:endParaRPr>
          </a:p>
          <a:p>
            <a:pPr marL="12700" marR="36195">
              <a:lnSpc>
                <a:spcPct val="101400"/>
              </a:lnSpc>
              <a:spcBef>
                <a:spcPts val="5"/>
              </a:spcBef>
            </a:pPr>
            <a:r>
              <a:rPr sz="1400" spc="30" dirty="0">
                <a:latin typeface="Trebuchet MS"/>
                <a:cs typeface="Trebuchet MS"/>
              </a:rPr>
              <a:t>К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тому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же,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она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уже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видела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нужную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ей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модель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10"/>
              </a:lnSpc>
            </a:pPr>
            <a:r>
              <a:rPr sz="1400" spc="55" dirty="0">
                <a:latin typeface="Trebuchet MS"/>
                <a:cs typeface="Trebuchet MS"/>
              </a:rPr>
              <a:t>по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акции,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которая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40" dirty="0">
                <a:latin typeface="Trebuchet MS"/>
                <a:cs typeface="Trebuchet MS"/>
              </a:rPr>
              <a:t>действует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только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сегодня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0023" y="342900"/>
            <a:ext cx="536194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pc="100" dirty="0">
                <a:solidFill>
                  <a:srgbClr val="FFFFFF"/>
                </a:solidFill>
              </a:rPr>
              <a:t>ПРАВИЛЬНО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spc="100" dirty="0">
                <a:solidFill>
                  <a:srgbClr val="FFFFFF"/>
                </a:solidFill>
              </a:rPr>
              <a:t>ЛИ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55" dirty="0">
                <a:solidFill>
                  <a:srgbClr val="FFFFFF"/>
                </a:solidFill>
              </a:rPr>
              <a:t>ПОСТУПАЕТ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85" dirty="0">
                <a:solidFill>
                  <a:srgbClr val="FFFFFF"/>
                </a:solidFill>
              </a:rPr>
              <a:t>ПОДРОСТОК </a:t>
            </a:r>
            <a:r>
              <a:rPr spc="-590" dirty="0">
                <a:solidFill>
                  <a:srgbClr val="FFFFFF"/>
                </a:solidFill>
              </a:rPr>
              <a:t> </a:t>
            </a:r>
            <a:r>
              <a:rPr spc="165" dirty="0">
                <a:solidFill>
                  <a:srgbClr val="FFFFFF"/>
                </a:solidFill>
              </a:rPr>
              <a:t>В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80" dirty="0">
                <a:solidFill>
                  <a:srgbClr val="FFFFFF"/>
                </a:solidFill>
              </a:rPr>
              <a:t>ЭТОЙ</a:t>
            </a:r>
            <a:r>
              <a:rPr spc="-130" dirty="0">
                <a:solidFill>
                  <a:srgbClr val="FFFFFF"/>
                </a:solidFill>
              </a:rPr>
              <a:t> </a:t>
            </a:r>
            <a:r>
              <a:rPr spc="90" dirty="0">
                <a:solidFill>
                  <a:srgbClr val="FFFFFF"/>
                </a:solidFill>
              </a:rPr>
              <a:t>СИТУАЦИИ?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55016" y="1787651"/>
            <a:ext cx="4276090" cy="1951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Ответственное</a:t>
            </a:r>
            <a:r>
              <a:rPr sz="14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финансовое</a:t>
            </a:r>
            <a:r>
              <a:rPr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поведение: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700"/>
              </a:lnSpc>
              <a:spcBef>
                <a:spcPts val="40"/>
              </a:spcBef>
            </a:pP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Лены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есть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свои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накопления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удовлетворение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своих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потребностей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rebuchet MS"/>
              <a:cs typeface="Trebuchet MS"/>
            </a:endParaRPr>
          </a:p>
          <a:p>
            <a:pPr marL="12700" marR="521334">
              <a:lnSpc>
                <a:spcPct val="97900"/>
              </a:lnSpc>
            </a:pP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Неразумное</a:t>
            </a:r>
            <a:r>
              <a:rPr sz="1400" b="1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финансовое</a:t>
            </a:r>
            <a:r>
              <a:rPr sz="1400" b="1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поведение: 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Лена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хочет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купить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телефон,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чтобы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показать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способность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позволить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себе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покупки,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8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endParaRPr sz="1400">
              <a:latin typeface="Trebuchet MS"/>
              <a:cs typeface="Trebuchet MS"/>
            </a:endParaRPr>
          </a:p>
          <a:p>
            <a:pPr marL="12700" marR="78740">
              <a:lnSpc>
                <a:spcPct val="101400"/>
              </a:lnSpc>
              <a:spcBef>
                <a:spcPts val="5"/>
              </a:spcBef>
            </a:pP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демонстративное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поведение.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тому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же,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она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попалась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маркетинговые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уловки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продавцов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9256" y="272929"/>
            <a:ext cx="8693150" cy="4871085"/>
            <a:chOff x="179256" y="272929"/>
            <a:chExt cx="8693150" cy="48710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3035" y="272929"/>
              <a:ext cx="402126" cy="4271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83843" y="381647"/>
              <a:ext cx="962025" cy="217170"/>
            </a:xfrm>
            <a:custGeom>
              <a:avLst/>
              <a:gdLst/>
              <a:ahLst/>
              <a:cxnLst/>
              <a:rect l="l" t="t" r="r" b="b"/>
              <a:pathLst>
                <a:path w="962025" h="217170">
                  <a:moveTo>
                    <a:pt x="58724" y="159994"/>
                  </a:moveTo>
                  <a:lnTo>
                    <a:pt x="56019" y="153695"/>
                  </a:lnTo>
                  <a:lnTo>
                    <a:pt x="53365" y="151447"/>
                  </a:lnTo>
                  <a:lnTo>
                    <a:pt x="48336" y="147205"/>
                  </a:lnTo>
                  <a:lnTo>
                    <a:pt x="48336" y="162661"/>
                  </a:lnTo>
                  <a:lnTo>
                    <a:pt x="48336" y="173355"/>
                  </a:lnTo>
                  <a:lnTo>
                    <a:pt x="46583" y="177469"/>
                  </a:lnTo>
                  <a:lnTo>
                    <a:pt x="43129" y="180365"/>
                  </a:lnTo>
                  <a:lnTo>
                    <a:pt x="39649" y="183172"/>
                  </a:lnTo>
                  <a:lnTo>
                    <a:pt x="34632" y="184581"/>
                  </a:lnTo>
                  <a:lnTo>
                    <a:pt x="10388" y="184581"/>
                  </a:lnTo>
                  <a:lnTo>
                    <a:pt x="10388" y="151447"/>
                  </a:lnTo>
                  <a:lnTo>
                    <a:pt x="34632" y="151447"/>
                  </a:lnTo>
                  <a:lnTo>
                    <a:pt x="39649" y="152895"/>
                  </a:lnTo>
                  <a:lnTo>
                    <a:pt x="43129" y="155778"/>
                  </a:lnTo>
                  <a:lnTo>
                    <a:pt x="46583" y="158584"/>
                  </a:lnTo>
                  <a:lnTo>
                    <a:pt x="48336" y="162661"/>
                  </a:lnTo>
                  <a:lnTo>
                    <a:pt x="48336" y="147205"/>
                  </a:lnTo>
                  <a:lnTo>
                    <a:pt x="45212" y="144551"/>
                  </a:lnTo>
                  <a:lnTo>
                    <a:pt x="37795" y="142278"/>
                  </a:lnTo>
                  <a:lnTo>
                    <a:pt x="0" y="142278"/>
                  </a:lnTo>
                  <a:lnTo>
                    <a:pt x="0" y="216128"/>
                  </a:lnTo>
                  <a:lnTo>
                    <a:pt x="10388" y="216128"/>
                  </a:lnTo>
                  <a:lnTo>
                    <a:pt x="10388" y="193751"/>
                  </a:lnTo>
                  <a:lnTo>
                    <a:pt x="37795" y="193751"/>
                  </a:lnTo>
                  <a:lnTo>
                    <a:pt x="45212" y="191465"/>
                  </a:lnTo>
                  <a:lnTo>
                    <a:pt x="53340" y="184581"/>
                  </a:lnTo>
                  <a:lnTo>
                    <a:pt x="56019" y="182321"/>
                  </a:lnTo>
                  <a:lnTo>
                    <a:pt x="58724" y="176022"/>
                  </a:lnTo>
                  <a:lnTo>
                    <a:pt x="58724" y="159994"/>
                  </a:lnTo>
                  <a:close/>
                </a:path>
                <a:path w="962025" h="217170">
                  <a:moveTo>
                    <a:pt x="77431" y="78282"/>
                  </a:moveTo>
                  <a:lnTo>
                    <a:pt x="77355" y="24460"/>
                  </a:lnTo>
                  <a:lnTo>
                    <a:pt x="77330" y="4419"/>
                  </a:lnTo>
                  <a:lnTo>
                    <a:pt x="68795" y="4419"/>
                  </a:lnTo>
                  <a:lnTo>
                    <a:pt x="38874" y="56337"/>
                  </a:lnTo>
                  <a:lnTo>
                    <a:pt x="20421" y="24790"/>
                  </a:lnTo>
                  <a:lnTo>
                    <a:pt x="8521" y="4419"/>
                  </a:lnTo>
                  <a:lnTo>
                    <a:pt x="0" y="4419"/>
                  </a:lnTo>
                  <a:lnTo>
                    <a:pt x="0" y="78282"/>
                  </a:lnTo>
                  <a:lnTo>
                    <a:pt x="9982" y="78282"/>
                  </a:lnTo>
                  <a:lnTo>
                    <a:pt x="9982" y="24790"/>
                  </a:lnTo>
                  <a:lnTo>
                    <a:pt x="36271" y="69316"/>
                  </a:lnTo>
                  <a:lnTo>
                    <a:pt x="41059" y="69316"/>
                  </a:lnTo>
                  <a:lnTo>
                    <a:pt x="48666" y="56337"/>
                  </a:lnTo>
                  <a:lnTo>
                    <a:pt x="67348" y="24460"/>
                  </a:lnTo>
                  <a:lnTo>
                    <a:pt x="67449" y="78282"/>
                  </a:lnTo>
                  <a:lnTo>
                    <a:pt x="77431" y="78282"/>
                  </a:lnTo>
                  <a:close/>
                </a:path>
                <a:path w="962025" h="217170">
                  <a:moveTo>
                    <a:pt x="123482" y="182676"/>
                  </a:moveTo>
                  <a:lnTo>
                    <a:pt x="122224" y="177787"/>
                  </a:lnTo>
                  <a:lnTo>
                    <a:pt x="119748" y="173482"/>
                  </a:lnTo>
                  <a:lnTo>
                    <a:pt x="117322" y="169125"/>
                  </a:lnTo>
                  <a:lnTo>
                    <a:pt x="116738" y="168541"/>
                  </a:lnTo>
                  <a:lnTo>
                    <a:pt x="113919" y="165760"/>
                  </a:lnTo>
                  <a:lnTo>
                    <a:pt x="113398" y="165481"/>
                  </a:lnTo>
                  <a:lnTo>
                    <a:pt x="113398" y="184289"/>
                  </a:lnTo>
                  <a:lnTo>
                    <a:pt x="113398" y="192036"/>
                  </a:lnTo>
                  <a:lnTo>
                    <a:pt x="98425" y="207899"/>
                  </a:lnTo>
                  <a:lnTo>
                    <a:pt x="91376" y="207899"/>
                  </a:lnTo>
                  <a:lnTo>
                    <a:pt x="76314" y="192036"/>
                  </a:lnTo>
                  <a:lnTo>
                    <a:pt x="76314" y="184289"/>
                  </a:lnTo>
                  <a:lnTo>
                    <a:pt x="91376" y="168541"/>
                  </a:lnTo>
                  <a:lnTo>
                    <a:pt x="98425" y="168541"/>
                  </a:lnTo>
                  <a:lnTo>
                    <a:pt x="101587" y="169341"/>
                  </a:lnTo>
                  <a:lnTo>
                    <a:pt x="104343" y="170967"/>
                  </a:lnTo>
                  <a:lnTo>
                    <a:pt x="107200" y="172580"/>
                  </a:lnTo>
                  <a:lnTo>
                    <a:pt x="109423" y="174891"/>
                  </a:lnTo>
                  <a:lnTo>
                    <a:pt x="111010" y="177939"/>
                  </a:lnTo>
                  <a:lnTo>
                    <a:pt x="112610" y="180873"/>
                  </a:lnTo>
                  <a:lnTo>
                    <a:pt x="113398" y="184289"/>
                  </a:lnTo>
                  <a:lnTo>
                    <a:pt x="113398" y="165481"/>
                  </a:lnTo>
                  <a:lnTo>
                    <a:pt x="109550" y="163372"/>
                  </a:lnTo>
                  <a:lnTo>
                    <a:pt x="105257" y="160896"/>
                  </a:lnTo>
                  <a:lnTo>
                    <a:pt x="100368" y="159677"/>
                  </a:lnTo>
                  <a:lnTo>
                    <a:pt x="89433" y="159677"/>
                  </a:lnTo>
                  <a:lnTo>
                    <a:pt x="84505" y="160896"/>
                  </a:lnTo>
                  <a:lnTo>
                    <a:pt x="80149" y="163372"/>
                  </a:lnTo>
                  <a:lnTo>
                    <a:pt x="75780" y="165760"/>
                  </a:lnTo>
                  <a:lnTo>
                    <a:pt x="72351" y="169125"/>
                  </a:lnTo>
                  <a:lnTo>
                    <a:pt x="69862" y="173482"/>
                  </a:lnTo>
                  <a:lnTo>
                    <a:pt x="67437" y="177787"/>
                  </a:lnTo>
                  <a:lnTo>
                    <a:pt x="66230" y="182676"/>
                  </a:lnTo>
                  <a:lnTo>
                    <a:pt x="66230" y="193636"/>
                  </a:lnTo>
                  <a:lnTo>
                    <a:pt x="89433" y="216750"/>
                  </a:lnTo>
                  <a:lnTo>
                    <a:pt x="100368" y="216750"/>
                  </a:lnTo>
                  <a:lnTo>
                    <a:pt x="123482" y="193636"/>
                  </a:lnTo>
                  <a:lnTo>
                    <a:pt x="123482" y="182676"/>
                  </a:lnTo>
                  <a:close/>
                </a:path>
                <a:path w="962025" h="217170">
                  <a:moveTo>
                    <a:pt x="151193" y="22364"/>
                  </a:moveTo>
                  <a:lnTo>
                    <a:pt x="142163" y="22364"/>
                  </a:lnTo>
                  <a:lnTo>
                    <a:pt x="108394" y="63093"/>
                  </a:lnTo>
                  <a:lnTo>
                    <a:pt x="108394" y="22364"/>
                  </a:lnTo>
                  <a:lnTo>
                    <a:pt x="98399" y="22364"/>
                  </a:lnTo>
                  <a:lnTo>
                    <a:pt x="98399" y="78282"/>
                  </a:lnTo>
                  <a:lnTo>
                    <a:pt x="107556" y="78282"/>
                  </a:lnTo>
                  <a:lnTo>
                    <a:pt x="120129" y="63093"/>
                  </a:lnTo>
                  <a:lnTo>
                    <a:pt x="141236" y="37566"/>
                  </a:lnTo>
                  <a:lnTo>
                    <a:pt x="141236" y="78282"/>
                  </a:lnTo>
                  <a:lnTo>
                    <a:pt x="151193" y="78282"/>
                  </a:lnTo>
                  <a:lnTo>
                    <a:pt x="151193" y="37566"/>
                  </a:lnTo>
                  <a:lnTo>
                    <a:pt x="151193" y="22364"/>
                  </a:lnTo>
                  <a:close/>
                </a:path>
                <a:path w="962025" h="217170">
                  <a:moveTo>
                    <a:pt x="184353" y="171602"/>
                  </a:moveTo>
                  <a:lnTo>
                    <a:pt x="182638" y="168541"/>
                  </a:lnTo>
                  <a:lnTo>
                    <a:pt x="182194" y="167728"/>
                  </a:lnTo>
                  <a:lnTo>
                    <a:pt x="179158" y="164782"/>
                  </a:lnTo>
                  <a:lnTo>
                    <a:pt x="171323" y="160693"/>
                  </a:lnTo>
                  <a:lnTo>
                    <a:pt x="166878" y="159677"/>
                  </a:lnTo>
                  <a:lnTo>
                    <a:pt x="156273" y="159677"/>
                  </a:lnTo>
                  <a:lnTo>
                    <a:pt x="151269" y="160896"/>
                  </a:lnTo>
                  <a:lnTo>
                    <a:pt x="146837" y="163372"/>
                  </a:lnTo>
                  <a:lnTo>
                    <a:pt x="142468" y="165760"/>
                  </a:lnTo>
                  <a:lnTo>
                    <a:pt x="139026" y="169125"/>
                  </a:lnTo>
                  <a:lnTo>
                    <a:pt x="136550" y="173482"/>
                  </a:lnTo>
                  <a:lnTo>
                    <a:pt x="134035" y="177787"/>
                  </a:lnTo>
                  <a:lnTo>
                    <a:pt x="132791" y="182676"/>
                  </a:lnTo>
                  <a:lnTo>
                    <a:pt x="132791" y="193636"/>
                  </a:lnTo>
                  <a:lnTo>
                    <a:pt x="156273" y="216750"/>
                  </a:lnTo>
                  <a:lnTo>
                    <a:pt x="166878" y="216750"/>
                  </a:lnTo>
                  <a:lnTo>
                    <a:pt x="171323" y="215734"/>
                  </a:lnTo>
                  <a:lnTo>
                    <a:pt x="179158" y="211594"/>
                  </a:lnTo>
                  <a:lnTo>
                    <a:pt x="182194" y="208584"/>
                  </a:lnTo>
                  <a:lnTo>
                    <a:pt x="182575" y="207899"/>
                  </a:lnTo>
                  <a:lnTo>
                    <a:pt x="184353" y="204736"/>
                  </a:lnTo>
                  <a:lnTo>
                    <a:pt x="176771" y="199885"/>
                  </a:lnTo>
                  <a:lnTo>
                    <a:pt x="175031" y="202539"/>
                  </a:lnTo>
                  <a:lnTo>
                    <a:pt x="172872" y="204546"/>
                  </a:lnTo>
                  <a:lnTo>
                    <a:pt x="167754" y="207225"/>
                  </a:lnTo>
                  <a:lnTo>
                    <a:pt x="164922" y="207899"/>
                  </a:lnTo>
                  <a:lnTo>
                    <a:pt x="158191" y="207899"/>
                  </a:lnTo>
                  <a:lnTo>
                    <a:pt x="142875" y="192100"/>
                  </a:lnTo>
                  <a:lnTo>
                    <a:pt x="142875" y="184289"/>
                  </a:lnTo>
                  <a:lnTo>
                    <a:pt x="158191" y="168541"/>
                  </a:lnTo>
                  <a:lnTo>
                    <a:pt x="164922" y="168541"/>
                  </a:lnTo>
                  <a:lnTo>
                    <a:pt x="167754" y="169202"/>
                  </a:lnTo>
                  <a:lnTo>
                    <a:pt x="172872" y="171881"/>
                  </a:lnTo>
                  <a:lnTo>
                    <a:pt x="175031" y="173888"/>
                  </a:lnTo>
                  <a:lnTo>
                    <a:pt x="176771" y="176568"/>
                  </a:lnTo>
                  <a:lnTo>
                    <a:pt x="184353" y="171602"/>
                  </a:lnTo>
                  <a:close/>
                </a:path>
                <a:path w="962025" h="217170">
                  <a:moveTo>
                    <a:pt x="221919" y="22364"/>
                  </a:moveTo>
                  <a:lnTo>
                    <a:pt x="211912" y="22364"/>
                  </a:lnTo>
                  <a:lnTo>
                    <a:pt x="211912" y="46113"/>
                  </a:lnTo>
                  <a:lnTo>
                    <a:pt x="180555" y="46113"/>
                  </a:lnTo>
                  <a:lnTo>
                    <a:pt x="180555" y="22364"/>
                  </a:lnTo>
                  <a:lnTo>
                    <a:pt x="170573" y="22364"/>
                  </a:lnTo>
                  <a:lnTo>
                    <a:pt x="170573" y="78282"/>
                  </a:lnTo>
                  <a:lnTo>
                    <a:pt x="180555" y="78282"/>
                  </a:lnTo>
                  <a:lnTo>
                    <a:pt x="180555" y="54876"/>
                  </a:lnTo>
                  <a:lnTo>
                    <a:pt x="211912" y="54876"/>
                  </a:lnTo>
                  <a:lnTo>
                    <a:pt x="211912" y="78282"/>
                  </a:lnTo>
                  <a:lnTo>
                    <a:pt x="221919" y="78282"/>
                  </a:lnTo>
                  <a:lnTo>
                    <a:pt x="221919" y="54876"/>
                  </a:lnTo>
                  <a:lnTo>
                    <a:pt x="221919" y="46113"/>
                  </a:lnTo>
                  <a:lnTo>
                    <a:pt x="221919" y="22364"/>
                  </a:lnTo>
                  <a:close/>
                </a:path>
                <a:path w="962025" h="217170">
                  <a:moveTo>
                    <a:pt x="242912" y="171602"/>
                  </a:moveTo>
                  <a:lnTo>
                    <a:pt x="225450" y="159677"/>
                  </a:lnTo>
                  <a:lnTo>
                    <a:pt x="214858" y="159677"/>
                  </a:lnTo>
                  <a:lnTo>
                    <a:pt x="209829" y="160896"/>
                  </a:lnTo>
                  <a:lnTo>
                    <a:pt x="205397" y="163372"/>
                  </a:lnTo>
                  <a:lnTo>
                    <a:pt x="201028" y="165760"/>
                  </a:lnTo>
                  <a:lnTo>
                    <a:pt x="197586" y="169125"/>
                  </a:lnTo>
                  <a:lnTo>
                    <a:pt x="195110" y="173482"/>
                  </a:lnTo>
                  <a:lnTo>
                    <a:pt x="192595" y="177787"/>
                  </a:lnTo>
                  <a:lnTo>
                    <a:pt x="191350" y="182676"/>
                  </a:lnTo>
                  <a:lnTo>
                    <a:pt x="191350" y="193636"/>
                  </a:lnTo>
                  <a:lnTo>
                    <a:pt x="214858" y="216750"/>
                  </a:lnTo>
                  <a:lnTo>
                    <a:pt x="225450" y="216750"/>
                  </a:lnTo>
                  <a:lnTo>
                    <a:pt x="229882" y="215734"/>
                  </a:lnTo>
                  <a:lnTo>
                    <a:pt x="237718" y="211594"/>
                  </a:lnTo>
                  <a:lnTo>
                    <a:pt x="240766" y="208584"/>
                  </a:lnTo>
                  <a:lnTo>
                    <a:pt x="241147" y="207899"/>
                  </a:lnTo>
                  <a:lnTo>
                    <a:pt x="242912" y="204736"/>
                  </a:lnTo>
                  <a:lnTo>
                    <a:pt x="235331" y="199885"/>
                  </a:lnTo>
                  <a:lnTo>
                    <a:pt x="233591" y="202539"/>
                  </a:lnTo>
                  <a:lnTo>
                    <a:pt x="231432" y="204546"/>
                  </a:lnTo>
                  <a:lnTo>
                    <a:pt x="226314" y="207225"/>
                  </a:lnTo>
                  <a:lnTo>
                    <a:pt x="223481" y="207899"/>
                  </a:lnTo>
                  <a:lnTo>
                    <a:pt x="216750" y="207899"/>
                  </a:lnTo>
                  <a:lnTo>
                    <a:pt x="201460" y="192100"/>
                  </a:lnTo>
                  <a:lnTo>
                    <a:pt x="201460" y="184289"/>
                  </a:lnTo>
                  <a:lnTo>
                    <a:pt x="216750" y="168541"/>
                  </a:lnTo>
                  <a:lnTo>
                    <a:pt x="223481" y="168541"/>
                  </a:lnTo>
                  <a:lnTo>
                    <a:pt x="226314" y="169202"/>
                  </a:lnTo>
                  <a:lnTo>
                    <a:pt x="231432" y="171881"/>
                  </a:lnTo>
                  <a:lnTo>
                    <a:pt x="233591" y="173888"/>
                  </a:lnTo>
                  <a:lnTo>
                    <a:pt x="235331" y="176568"/>
                  </a:lnTo>
                  <a:lnTo>
                    <a:pt x="242912" y="171602"/>
                  </a:lnTo>
                  <a:close/>
                </a:path>
                <a:path w="962025" h="217170">
                  <a:moveTo>
                    <a:pt x="308622" y="160210"/>
                  </a:moveTo>
                  <a:lnTo>
                    <a:pt x="299580" y="160210"/>
                  </a:lnTo>
                  <a:lnTo>
                    <a:pt x="265811" y="200914"/>
                  </a:lnTo>
                  <a:lnTo>
                    <a:pt x="265811" y="160210"/>
                  </a:lnTo>
                  <a:lnTo>
                    <a:pt x="255828" y="160210"/>
                  </a:lnTo>
                  <a:lnTo>
                    <a:pt x="255828" y="216128"/>
                  </a:lnTo>
                  <a:lnTo>
                    <a:pt x="264972" y="216128"/>
                  </a:lnTo>
                  <a:lnTo>
                    <a:pt x="277558" y="200914"/>
                  </a:lnTo>
                  <a:lnTo>
                    <a:pt x="298653" y="175399"/>
                  </a:lnTo>
                  <a:lnTo>
                    <a:pt x="298653" y="216128"/>
                  </a:lnTo>
                  <a:lnTo>
                    <a:pt x="308622" y="216128"/>
                  </a:lnTo>
                  <a:lnTo>
                    <a:pt x="308622" y="175399"/>
                  </a:lnTo>
                  <a:lnTo>
                    <a:pt x="308622" y="160210"/>
                  </a:lnTo>
                  <a:close/>
                </a:path>
                <a:path w="962025" h="217170">
                  <a:moveTo>
                    <a:pt x="310819" y="58940"/>
                  </a:moveTo>
                  <a:lnTo>
                    <a:pt x="310807" y="41554"/>
                  </a:lnTo>
                  <a:lnTo>
                    <a:pt x="308000" y="34925"/>
                  </a:lnTo>
                  <a:lnTo>
                    <a:pt x="303225" y="30810"/>
                  </a:lnTo>
                  <a:lnTo>
                    <a:pt x="300977" y="28879"/>
                  </a:lnTo>
                  <a:lnTo>
                    <a:pt x="300977" y="44310"/>
                  </a:lnTo>
                  <a:lnTo>
                    <a:pt x="300977" y="50228"/>
                  </a:lnTo>
                  <a:lnTo>
                    <a:pt x="299554" y="58267"/>
                  </a:lnTo>
                  <a:lnTo>
                    <a:pt x="295313" y="64274"/>
                  </a:lnTo>
                  <a:lnTo>
                    <a:pt x="288226" y="68237"/>
                  </a:lnTo>
                  <a:lnTo>
                    <a:pt x="278320" y="70167"/>
                  </a:lnTo>
                  <a:lnTo>
                    <a:pt x="278320" y="30810"/>
                  </a:lnTo>
                  <a:lnTo>
                    <a:pt x="285788" y="31305"/>
                  </a:lnTo>
                  <a:lnTo>
                    <a:pt x="291439" y="33197"/>
                  </a:lnTo>
                  <a:lnTo>
                    <a:pt x="295249" y="36512"/>
                  </a:lnTo>
                  <a:lnTo>
                    <a:pt x="299072" y="39751"/>
                  </a:lnTo>
                  <a:lnTo>
                    <a:pt x="300977" y="44310"/>
                  </a:lnTo>
                  <a:lnTo>
                    <a:pt x="300977" y="28879"/>
                  </a:lnTo>
                  <a:lnTo>
                    <a:pt x="296621" y="25133"/>
                  </a:lnTo>
                  <a:lnTo>
                    <a:pt x="288620" y="22402"/>
                  </a:lnTo>
                  <a:lnTo>
                    <a:pt x="278320" y="21844"/>
                  </a:lnTo>
                  <a:lnTo>
                    <a:pt x="278320" y="0"/>
                  </a:lnTo>
                  <a:lnTo>
                    <a:pt x="268541" y="0"/>
                  </a:lnTo>
                  <a:lnTo>
                    <a:pt x="268541" y="21844"/>
                  </a:lnTo>
                  <a:lnTo>
                    <a:pt x="268541" y="30810"/>
                  </a:lnTo>
                  <a:lnTo>
                    <a:pt x="268541" y="70053"/>
                  </a:lnTo>
                  <a:lnTo>
                    <a:pt x="261048" y="69570"/>
                  </a:lnTo>
                  <a:lnTo>
                    <a:pt x="255409" y="67627"/>
                  </a:lnTo>
                  <a:lnTo>
                    <a:pt x="247853" y="60883"/>
                  </a:lnTo>
                  <a:lnTo>
                    <a:pt x="245999" y="56197"/>
                  </a:lnTo>
                  <a:lnTo>
                    <a:pt x="246024" y="44310"/>
                  </a:lnTo>
                  <a:lnTo>
                    <a:pt x="247853" y="39801"/>
                  </a:lnTo>
                  <a:lnTo>
                    <a:pt x="255346" y="33197"/>
                  </a:lnTo>
                  <a:lnTo>
                    <a:pt x="260985" y="31305"/>
                  </a:lnTo>
                  <a:lnTo>
                    <a:pt x="268541" y="30810"/>
                  </a:lnTo>
                  <a:lnTo>
                    <a:pt x="268541" y="21844"/>
                  </a:lnTo>
                  <a:lnTo>
                    <a:pt x="258152" y="22402"/>
                  </a:lnTo>
                  <a:lnTo>
                    <a:pt x="250126" y="25133"/>
                  </a:lnTo>
                  <a:lnTo>
                    <a:pt x="238912" y="34823"/>
                  </a:lnTo>
                  <a:lnTo>
                    <a:pt x="236118" y="41554"/>
                  </a:lnTo>
                  <a:lnTo>
                    <a:pt x="236118" y="58940"/>
                  </a:lnTo>
                  <a:lnTo>
                    <a:pt x="268541" y="79032"/>
                  </a:lnTo>
                  <a:lnTo>
                    <a:pt x="268541" y="98742"/>
                  </a:lnTo>
                  <a:lnTo>
                    <a:pt x="278320" y="98742"/>
                  </a:lnTo>
                  <a:lnTo>
                    <a:pt x="278320" y="79032"/>
                  </a:lnTo>
                  <a:lnTo>
                    <a:pt x="285610" y="78193"/>
                  </a:lnTo>
                  <a:lnTo>
                    <a:pt x="308000" y="65697"/>
                  </a:lnTo>
                  <a:lnTo>
                    <a:pt x="310819" y="58940"/>
                  </a:lnTo>
                  <a:close/>
                </a:path>
                <a:path w="962025" h="217170">
                  <a:moveTo>
                    <a:pt x="377736" y="22364"/>
                  </a:moveTo>
                  <a:lnTo>
                    <a:pt x="368693" y="22364"/>
                  </a:lnTo>
                  <a:lnTo>
                    <a:pt x="334937" y="63093"/>
                  </a:lnTo>
                  <a:lnTo>
                    <a:pt x="334937" y="22364"/>
                  </a:lnTo>
                  <a:lnTo>
                    <a:pt x="324942" y="22364"/>
                  </a:lnTo>
                  <a:lnTo>
                    <a:pt x="324942" y="78282"/>
                  </a:lnTo>
                  <a:lnTo>
                    <a:pt x="334098" y="78282"/>
                  </a:lnTo>
                  <a:lnTo>
                    <a:pt x="346671" y="63093"/>
                  </a:lnTo>
                  <a:lnTo>
                    <a:pt x="367766" y="37566"/>
                  </a:lnTo>
                  <a:lnTo>
                    <a:pt x="367766" y="78282"/>
                  </a:lnTo>
                  <a:lnTo>
                    <a:pt x="377736" y="78282"/>
                  </a:lnTo>
                  <a:lnTo>
                    <a:pt x="377736" y="37566"/>
                  </a:lnTo>
                  <a:lnTo>
                    <a:pt x="377736" y="22364"/>
                  </a:lnTo>
                  <a:close/>
                </a:path>
                <a:path w="962025" h="217170">
                  <a:moveTo>
                    <a:pt x="380784" y="160210"/>
                  </a:moveTo>
                  <a:lnTo>
                    <a:pt x="371741" y="160210"/>
                  </a:lnTo>
                  <a:lnTo>
                    <a:pt x="337972" y="200914"/>
                  </a:lnTo>
                  <a:lnTo>
                    <a:pt x="337972" y="160210"/>
                  </a:lnTo>
                  <a:lnTo>
                    <a:pt x="327990" y="160210"/>
                  </a:lnTo>
                  <a:lnTo>
                    <a:pt x="327990" y="216128"/>
                  </a:lnTo>
                  <a:lnTo>
                    <a:pt x="337134" y="216128"/>
                  </a:lnTo>
                  <a:lnTo>
                    <a:pt x="349707" y="200914"/>
                  </a:lnTo>
                  <a:lnTo>
                    <a:pt x="370801" y="175399"/>
                  </a:lnTo>
                  <a:lnTo>
                    <a:pt x="370801" y="216128"/>
                  </a:lnTo>
                  <a:lnTo>
                    <a:pt x="380784" y="216128"/>
                  </a:lnTo>
                  <a:lnTo>
                    <a:pt x="380784" y="175399"/>
                  </a:lnTo>
                  <a:lnTo>
                    <a:pt x="380784" y="160210"/>
                  </a:lnTo>
                  <a:close/>
                </a:path>
                <a:path w="962025" h="217170">
                  <a:moveTo>
                    <a:pt x="448449" y="22364"/>
                  </a:moveTo>
                  <a:lnTo>
                    <a:pt x="438467" y="22364"/>
                  </a:lnTo>
                  <a:lnTo>
                    <a:pt x="438467" y="46113"/>
                  </a:lnTo>
                  <a:lnTo>
                    <a:pt x="407085" y="46113"/>
                  </a:lnTo>
                  <a:lnTo>
                    <a:pt x="407085" y="22364"/>
                  </a:lnTo>
                  <a:lnTo>
                    <a:pt x="397103" y="22364"/>
                  </a:lnTo>
                  <a:lnTo>
                    <a:pt x="397103" y="78282"/>
                  </a:lnTo>
                  <a:lnTo>
                    <a:pt x="407085" y="78282"/>
                  </a:lnTo>
                  <a:lnTo>
                    <a:pt x="407085" y="54876"/>
                  </a:lnTo>
                  <a:lnTo>
                    <a:pt x="438467" y="54876"/>
                  </a:lnTo>
                  <a:lnTo>
                    <a:pt x="438467" y="78282"/>
                  </a:lnTo>
                  <a:lnTo>
                    <a:pt x="448449" y="78282"/>
                  </a:lnTo>
                  <a:lnTo>
                    <a:pt x="448449" y="54876"/>
                  </a:lnTo>
                  <a:lnTo>
                    <a:pt x="448449" y="46113"/>
                  </a:lnTo>
                  <a:lnTo>
                    <a:pt x="448449" y="22364"/>
                  </a:lnTo>
                  <a:close/>
                </a:path>
                <a:path w="962025" h="217170">
                  <a:moveTo>
                    <a:pt x="822312" y="110350"/>
                  </a:moveTo>
                  <a:lnTo>
                    <a:pt x="809853" y="110350"/>
                  </a:lnTo>
                  <a:lnTo>
                    <a:pt x="791946" y="133921"/>
                  </a:lnTo>
                  <a:lnTo>
                    <a:pt x="773074" y="110350"/>
                  </a:lnTo>
                  <a:lnTo>
                    <a:pt x="760222" y="110350"/>
                  </a:lnTo>
                  <a:lnTo>
                    <a:pt x="760222" y="166751"/>
                  </a:lnTo>
                  <a:lnTo>
                    <a:pt x="774433" y="166751"/>
                  </a:lnTo>
                  <a:lnTo>
                    <a:pt x="774433" y="132270"/>
                  </a:lnTo>
                  <a:lnTo>
                    <a:pt x="791337" y="153327"/>
                  </a:lnTo>
                  <a:lnTo>
                    <a:pt x="791718" y="153327"/>
                  </a:lnTo>
                  <a:lnTo>
                    <a:pt x="808126" y="132270"/>
                  </a:lnTo>
                  <a:lnTo>
                    <a:pt x="808126" y="166751"/>
                  </a:lnTo>
                  <a:lnTo>
                    <a:pt x="822312" y="166751"/>
                  </a:lnTo>
                  <a:lnTo>
                    <a:pt x="822312" y="110350"/>
                  </a:lnTo>
                  <a:close/>
                </a:path>
                <a:path w="962025" h="217170">
                  <a:moveTo>
                    <a:pt x="895184" y="138544"/>
                  </a:moveTo>
                  <a:lnTo>
                    <a:pt x="893051" y="126784"/>
                  </a:lnTo>
                  <a:lnTo>
                    <a:pt x="890270" y="122516"/>
                  </a:lnTo>
                  <a:lnTo>
                    <a:pt x="886955" y="117424"/>
                  </a:lnTo>
                  <a:lnTo>
                    <a:pt x="880122" y="112979"/>
                  </a:lnTo>
                  <a:lnTo>
                    <a:pt x="880122" y="129032"/>
                  </a:lnTo>
                  <a:lnTo>
                    <a:pt x="880122" y="148336"/>
                  </a:lnTo>
                  <a:lnTo>
                    <a:pt x="873696" y="154711"/>
                  </a:lnTo>
                  <a:lnTo>
                    <a:pt x="856297" y="154711"/>
                  </a:lnTo>
                  <a:lnTo>
                    <a:pt x="849871" y="147955"/>
                  </a:lnTo>
                  <a:lnTo>
                    <a:pt x="849871" y="128778"/>
                  </a:lnTo>
                  <a:lnTo>
                    <a:pt x="856526" y="122516"/>
                  </a:lnTo>
                  <a:lnTo>
                    <a:pt x="873569" y="122516"/>
                  </a:lnTo>
                  <a:lnTo>
                    <a:pt x="880122" y="129032"/>
                  </a:lnTo>
                  <a:lnTo>
                    <a:pt x="880122" y="112979"/>
                  </a:lnTo>
                  <a:lnTo>
                    <a:pt x="877430" y="111226"/>
                  </a:lnTo>
                  <a:lnTo>
                    <a:pt x="864946" y="108978"/>
                  </a:lnTo>
                  <a:lnTo>
                    <a:pt x="852462" y="111226"/>
                  </a:lnTo>
                  <a:lnTo>
                    <a:pt x="842924" y="117424"/>
                  </a:lnTo>
                  <a:lnTo>
                    <a:pt x="836841" y="126784"/>
                  </a:lnTo>
                  <a:lnTo>
                    <a:pt x="834694" y="138544"/>
                  </a:lnTo>
                  <a:lnTo>
                    <a:pt x="836841" y="150304"/>
                  </a:lnTo>
                  <a:lnTo>
                    <a:pt x="842924" y="159689"/>
                  </a:lnTo>
                  <a:lnTo>
                    <a:pt x="852462" y="165887"/>
                  </a:lnTo>
                  <a:lnTo>
                    <a:pt x="864946" y="168122"/>
                  </a:lnTo>
                  <a:lnTo>
                    <a:pt x="877430" y="165887"/>
                  </a:lnTo>
                  <a:lnTo>
                    <a:pt x="886955" y="159689"/>
                  </a:lnTo>
                  <a:lnTo>
                    <a:pt x="890181" y="154711"/>
                  </a:lnTo>
                  <a:lnTo>
                    <a:pt x="893051" y="150304"/>
                  </a:lnTo>
                  <a:lnTo>
                    <a:pt x="895184" y="138544"/>
                  </a:lnTo>
                  <a:close/>
                </a:path>
                <a:path w="962025" h="217170">
                  <a:moveTo>
                    <a:pt x="961872" y="110350"/>
                  </a:moveTo>
                  <a:lnTo>
                    <a:pt x="947686" y="110350"/>
                  </a:lnTo>
                  <a:lnTo>
                    <a:pt x="921753" y="146062"/>
                  </a:lnTo>
                  <a:lnTo>
                    <a:pt x="921753" y="110350"/>
                  </a:lnTo>
                  <a:lnTo>
                    <a:pt x="907554" y="110350"/>
                  </a:lnTo>
                  <a:lnTo>
                    <a:pt x="907554" y="166763"/>
                  </a:lnTo>
                  <a:lnTo>
                    <a:pt x="921753" y="166763"/>
                  </a:lnTo>
                  <a:lnTo>
                    <a:pt x="947686" y="131025"/>
                  </a:lnTo>
                  <a:lnTo>
                    <a:pt x="947686" y="166763"/>
                  </a:lnTo>
                  <a:lnTo>
                    <a:pt x="961872" y="166763"/>
                  </a:lnTo>
                  <a:lnTo>
                    <a:pt x="961872" y="110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4272" y="460656"/>
              <a:ext cx="480474" cy="1128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136865" y="387337"/>
              <a:ext cx="735330" cy="29845"/>
            </a:xfrm>
            <a:custGeom>
              <a:avLst/>
              <a:gdLst/>
              <a:ahLst/>
              <a:cxnLst/>
              <a:rect l="l" t="t" r="r" b="b"/>
              <a:pathLst>
                <a:path w="735329" h="29845">
                  <a:moveTo>
                    <a:pt x="152260" y="12"/>
                  </a:moveTo>
                  <a:lnTo>
                    <a:pt x="3302" y="12"/>
                  </a:lnTo>
                  <a:lnTo>
                    <a:pt x="3302" y="6362"/>
                  </a:lnTo>
                  <a:lnTo>
                    <a:pt x="0" y="6362"/>
                  </a:lnTo>
                  <a:lnTo>
                    <a:pt x="0" y="22872"/>
                  </a:lnTo>
                  <a:lnTo>
                    <a:pt x="3289" y="22872"/>
                  </a:lnTo>
                  <a:lnTo>
                    <a:pt x="3289" y="29222"/>
                  </a:lnTo>
                  <a:lnTo>
                    <a:pt x="152260" y="29222"/>
                  </a:lnTo>
                  <a:lnTo>
                    <a:pt x="152260" y="22872"/>
                  </a:lnTo>
                  <a:lnTo>
                    <a:pt x="152260" y="6362"/>
                  </a:lnTo>
                  <a:lnTo>
                    <a:pt x="152260" y="12"/>
                  </a:lnTo>
                  <a:close/>
                </a:path>
                <a:path w="735329" h="29845">
                  <a:moveTo>
                    <a:pt x="364490" y="0"/>
                  </a:moveTo>
                  <a:lnTo>
                    <a:pt x="158026" y="0"/>
                  </a:lnTo>
                  <a:lnTo>
                    <a:pt x="158026" y="29248"/>
                  </a:lnTo>
                  <a:lnTo>
                    <a:pt x="364490" y="29248"/>
                  </a:lnTo>
                  <a:lnTo>
                    <a:pt x="364490" y="0"/>
                  </a:lnTo>
                  <a:close/>
                </a:path>
                <a:path w="735329" h="29845">
                  <a:moveTo>
                    <a:pt x="475716" y="0"/>
                  </a:moveTo>
                  <a:lnTo>
                    <a:pt x="370243" y="0"/>
                  </a:lnTo>
                  <a:lnTo>
                    <a:pt x="370243" y="29248"/>
                  </a:lnTo>
                  <a:lnTo>
                    <a:pt x="475716" y="29248"/>
                  </a:lnTo>
                  <a:lnTo>
                    <a:pt x="475716" y="0"/>
                  </a:lnTo>
                  <a:close/>
                </a:path>
                <a:path w="735329" h="29845">
                  <a:moveTo>
                    <a:pt x="548462" y="0"/>
                  </a:moveTo>
                  <a:lnTo>
                    <a:pt x="481469" y="0"/>
                  </a:lnTo>
                  <a:lnTo>
                    <a:pt x="481469" y="29248"/>
                  </a:lnTo>
                  <a:lnTo>
                    <a:pt x="548462" y="29248"/>
                  </a:lnTo>
                  <a:lnTo>
                    <a:pt x="548462" y="0"/>
                  </a:lnTo>
                  <a:close/>
                </a:path>
                <a:path w="735329" h="29845">
                  <a:moveTo>
                    <a:pt x="620725" y="0"/>
                  </a:moveTo>
                  <a:lnTo>
                    <a:pt x="554240" y="0"/>
                  </a:lnTo>
                  <a:lnTo>
                    <a:pt x="554240" y="29248"/>
                  </a:lnTo>
                  <a:lnTo>
                    <a:pt x="620725" y="29248"/>
                  </a:lnTo>
                  <a:lnTo>
                    <a:pt x="620725" y="0"/>
                  </a:lnTo>
                  <a:close/>
                </a:path>
                <a:path w="735329" h="29845">
                  <a:moveTo>
                    <a:pt x="735101" y="6362"/>
                  </a:moveTo>
                  <a:lnTo>
                    <a:pt x="731786" y="6362"/>
                  </a:lnTo>
                  <a:lnTo>
                    <a:pt x="731786" y="12"/>
                  </a:lnTo>
                  <a:lnTo>
                    <a:pt x="626491" y="12"/>
                  </a:lnTo>
                  <a:lnTo>
                    <a:pt x="626491" y="6362"/>
                  </a:lnTo>
                  <a:lnTo>
                    <a:pt x="626491" y="22872"/>
                  </a:lnTo>
                  <a:lnTo>
                    <a:pt x="626491" y="29222"/>
                  </a:lnTo>
                  <a:lnTo>
                    <a:pt x="731799" y="29222"/>
                  </a:lnTo>
                  <a:lnTo>
                    <a:pt x="731799" y="22872"/>
                  </a:lnTo>
                  <a:lnTo>
                    <a:pt x="735101" y="22872"/>
                  </a:lnTo>
                  <a:lnTo>
                    <a:pt x="735101" y="63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256" y="2282417"/>
              <a:ext cx="1260606" cy="28610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88998"/>
              <a:ext cx="4378282" cy="385450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44288" y="1967483"/>
            <a:ext cx="2315845" cy="23723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400" spc="35" dirty="0">
                <a:latin typeface="Trebuchet MS"/>
                <a:cs typeface="Trebuchet MS"/>
              </a:rPr>
              <a:t>Десятиклассник Лёня </a:t>
            </a:r>
            <a:r>
              <a:rPr sz="1400" spc="4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решает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финансово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помочь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родителям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накопить</a:t>
            </a:r>
            <a:endParaRPr sz="1400">
              <a:latin typeface="Trebuchet MS"/>
              <a:cs typeface="Trebuchet MS"/>
            </a:endParaRPr>
          </a:p>
          <a:p>
            <a:pPr marL="12700" marR="384810">
              <a:lnSpc>
                <a:spcPct val="98600"/>
              </a:lnSpc>
              <a:spcBef>
                <a:spcPts val="50"/>
              </a:spcBef>
            </a:pPr>
            <a:r>
              <a:rPr sz="1400" spc="35" dirty="0">
                <a:latin typeface="Trebuchet MS"/>
                <a:cs typeface="Trebuchet MS"/>
              </a:rPr>
              <a:t>на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совместный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отпуск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 тайком </a:t>
            </a:r>
            <a:r>
              <a:rPr sz="1400" spc="55" dirty="0">
                <a:latin typeface="Trebuchet MS"/>
                <a:cs typeface="Trebuchet MS"/>
              </a:rPr>
              <a:t>от </a:t>
            </a:r>
            <a:r>
              <a:rPr sz="1400" spc="15" dirty="0">
                <a:latin typeface="Trebuchet MS"/>
                <a:cs typeface="Trebuchet MS"/>
              </a:rPr>
              <a:t>них 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устраивается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35" dirty="0">
                <a:latin typeface="Trebuchet MS"/>
                <a:cs typeface="Trebuchet MS"/>
              </a:rPr>
              <a:t>на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найденную</a:t>
            </a:r>
            <a:endParaRPr sz="1400">
              <a:latin typeface="Trebuchet MS"/>
              <a:cs typeface="Trebuchet MS"/>
            </a:endParaRPr>
          </a:p>
          <a:p>
            <a:pPr marL="12700" marR="8890">
              <a:lnSpc>
                <a:spcPct val="99500"/>
              </a:lnSpc>
              <a:spcBef>
                <a:spcPts val="30"/>
              </a:spcBef>
            </a:pPr>
            <a:r>
              <a:rPr sz="1400" spc="25" dirty="0">
                <a:latin typeface="Trebuchet MS"/>
                <a:cs typeface="Trebuchet MS"/>
              </a:rPr>
              <a:t>в </a:t>
            </a:r>
            <a:r>
              <a:rPr sz="1400" spc="40" dirty="0">
                <a:latin typeface="Trebuchet MS"/>
                <a:cs typeface="Trebuchet MS"/>
              </a:rPr>
              <a:t>интернете </a:t>
            </a:r>
            <a:r>
              <a:rPr sz="1400" spc="20" dirty="0">
                <a:latin typeface="Trebuchet MS"/>
                <a:cs typeface="Trebuchet MS"/>
              </a:rPr>
              <a:t>подработку. 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Он </a:t>
            </a:r>
            <a:r>
              <a:rPr sz="1400" spc="35" dirty="0">
                <a:latin typeface="Trebuchet MS"/>
                <a:cs typeface="Trebuchet MS"/>
              </a:rPr>
              <a:t>зарабатывает </a:t>
            </a:r>
            <a:r>
              <a:rPr sz="1400" spc="-25" dirty="0">
                <a:latin typeface="Trebuchet MS"/>
                <a:cs typeface="Trebuchet MS"/>
              </a:rPr>
              <a:t>деньги, 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но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не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очень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понимает,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чем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же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он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занимается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0023" y="342900"/>
            <a:ext cx="536194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pc="100" dirty="0">
                <a:solidFill>
                  <a:srgbClr val="FFFFFF"/>
                </a:solidFill>
              </a:rPr>
              <a:t>ПРАВИЛЬНО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spc="100" dirty="0">
                <a:solidFill>
                  <a:srgbClr val="FFFFFF"/>
                </a:solidFill>
              </a:rPr>
              <a:t>ЛИ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55" dirty="0">
                <a:solidFill>
                  <a:srgbClr val="FFFFFF"/>
                </a:solidFill>
              </a:rPr>
              <a:t>ПОСТУПАЕТ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85" dirty="0">
                <a:solidFill>
                  <a:srgbClr val="FFFFFF"/>
                </a:solidFill>
              </a:rPr>
              <a:t>ПОДРОСТОК </a:t>
            </a:r>
            <a:r>
              <a:rPr spc="-590" dirty="0">
                <a:solidFill>
                  <a:srgbClr val="FFFFFF"/>
                </a:solidFill>
              </a:rPr>
              <a:t> </a:t>
            </a:r>
            <a:r>
              <a:rPr spc="165" dirty="0">
                <a:solidFill>
                  <a:srgbClr val="FFFFFF"/>
                </a:solidFill>
              </a:rPr>
              <a:t>В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80" dirty="0">
                <a:solidFill>
                  <a:srgbClr val="FFFFFF"/>
                </a:solidFill>
              </a:rPr>
              <a:t>ЭТОЙ</a:t>
            </a:r>
            <a:r>
              <a:rPr spc="-130" dirty="0">
                <a:solidFill>
                  <a:srgbClr val="FFFFFF"/>
                </a:solidFill>
              </a:rPr>
              <a:t> </a:t>
            </a:r>
            <a:r>
              <a:rPr spc="90" dirty="0">
                <a:solidFill>
                  <a:srgbClr val="FFFFFF"/>
                </a:solidFill>
              </a:rPr>
              <a:t>СИТУАЦИИ?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843035" y="272929"/>
            <a:ext cx="2029460" cy="427355"/>
            <a:chOff x="6843035" y="272929"/>
            <a:chExt cx="2029460" cy="4273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3035" y="272929"/>
              <a:ext cx="402126" cy="4271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83844" y="381647"/>
              <a:ext cx="962025" cy="217170"/>
            </a:xfrm>
            <a:custGeom>
              <a:avLst/>
              <a:gdLst/>
              <a:ahLst/>
              <a:cxnLst/>
              <a:rect l="l" t="t" r="r" b="b"/>
              <a:pathLst>
                <a:path w="962025" h="217170">
                  <a:moveTo>
                    <a:pt x="58724" y="159994"/>
                  </a:moveTo>
                  <a:lnTo>
                    <a:pt x="56019" y="153695"/>
                  </a:lnTo>
                  <a:lnTo>
                    <a:pt x="53365" y="151447"/>
                  </a:lnTo>
                  <a:lnTo>
                    <a:pt x="48336" y="147205"/>
                  </a:lnTo>
                  <a:lnTo>
                    <a:pt x="48336" y="162661"/>
                  </a:lnTo>
                  <a:lnTo>
                    <a:pt x="48336" y="173355"/>
                  </a:lnTo>
                  <a:lnTo>
                    <a:pt x="46583" y="177469"/>
                  </a:lnTo>
                  <a:lnTo>
                    <a:pt x="43129" y="180365"/>
                  </a:lnTo>
                  <a:lnTo>
                    <a:pt x="39649" y="183172"/>
                  </a:lnTo>
                  <a:lnTo>
                    <a:pt x="34632" y="184581"/>
                  </a:lnTo>
                  <a:lnTo>
                    <a:pt x="10388" y="184581"/>
                  </a:lnTo>
                  <a:lnTo>
                    <a:pt x="10388" y="151447"/>
                  </a:lnTo>
                  <a:lnTo>
                    <a:pt x="34632" y="151447"/>
                  </a:lnTo>
                  <a:lnTo>
                    <a:pt x="39649" y="152895"/>
                  </a:lnTo>
                  <a:lnTo>
                    <a:pt x="43129" y="155778"/>
                  </a:lnTo>
                  <a:lnTo>
                    <a:pt x="46583" y="158584"/>
                  </a:lnTo>
                  <a:lnTo>
                    <a:pt x="48336" y="162661"/>
                  </a:lnTo>
                  <a:lnTo>
                    <a:pt x="48336" y="147205"/>
                  </a:lnTo>
                  <a:lnTo>
                    <a:pt x="45212" y="144551"/>
                  </a:lnTo>
                  <a:lnTo>
                    <a:pt x="37795" y="142278"/>
                  </a:lnTo>
                  <a:lnTo>
                    <a:pt x="0" y="142278"/>
                  </a:lnTo>
                  <a:lnTo>
                    <a:pt x="0" y="216128"/>
                  </a:lnTo>
                  <a:lnTo>
                    <a:pt x="10388" y="216128"/>
                  </a:lnTo>
                  <a:lnTo>
                    <a:pt x="10388" y="193751"/>
                  </a:lnTo>
                  <a:lnTo>
                    <a:pt x="37795" y="193751"/>
                  </a:lnTo>
                  <a:lnTo>
                    <a:pt x="45212" y="191465"/>
                  </a:lnTo>
                  <a:lnTo>
                    <a:pt x="53340" y="184581"/>
                  </a:lnTo>
                  <a:lnTo>
                    <a:pt x="56019" y="182321"/>
                  </a:lnTo>
                  <a:lnTo>
                    <a:pt x="58724" y="176022"/>
                  </a:lnTo>
                  <a:lnTo>
                    <a:pt x="58724" y="159994"/>
                  </a:lnTo>
                  <a:close/>
                </a:path>
                <a:path w="962025" h="217170">
                  <a:moveTo>
                    <a:pt x="77431" y="78282"/>
                  </a:moveTo>
                  <a:lnTo>
                    <a:pt x="77355" y="24460"/>
                  </a:lnTo>
                  <a:lnTo>
                    <a:pt x="77330" y="4419"/>
                  </a:lnTo>
                  <a:lnTo>
                    <a:pt x="68795" y="4419"/>
                  </a:lnTo>
                  <a:lnTo>
                    <a:pt x="38874" y="56337"/>
                  </a:lnTo>
                  <a:lnTo>
                    <a:pt x="20421" y="24790"/>
                  </a:lnTo>
                  <a:lnTo>
                    <a:pt x="8521" y="4419"/>
                  </a:lnTo>
                  <a:lnTo>
                    <a:pt x="0" y="4419"/>
                  </a:lnTo>
                  <a:lnTo>
                    <a:pt x="0" y="78282"/>
                  </a:lnTo>
                  <a:lnTo>
                    <a:pt x="9982" y="78282"/>
                  </a:lnTo>
                  <a:lnTo>
                    <a:pt x="9982" y="24790"/>
                  </a:lnTo>
                  <a:lnTo>
                    <a:pt x="36271" y="69316"/>
                  </a:lnTo>
                  <a:lnTo>
                    <a:pt x="41059" y="69316"/>
                  </a:lnTo>
                  <a:lnTo>
                    <a:pt x="48666" y="56337"/>
                  </a:lnTo>
                  <a:lnTo>
                    <a:pt x="67348" y="24460"/>
                  </a:lnTo>
                  <a:lnTo>
                    <a:pt x="67449" y="78282"/>
                  </a:lnTo>
                  <a:lnTo>
                    <a:pt x="77431" y="78282"/>
                  </a:lnTo>
                  <a:close/>
                </a:path>
                <a:path w="962025" h="217170">
                  <a:moveTo>
                    <a:pt x="123482" y="182676"/>
                  </a:moveTo>
                  <a:lnTo>
                    <a:pt x="122224" y="177787"/>
                  </a:lnTo>
                  <a:lnTo>
                    <a:pt x="119748" y="173482"/>
                  </a:lnTo>
                  <a:lnTo>
                    <a:pt x="117322" y="169125"/>
                  </a:lnTo>
                  <a:lnTo>
                    <a:pt x="116738" y="168541"/>
                  </a:lnTo>
                  <a:lnTo>
                    <a:pt x="113919" y="165760"/>
                  </a:lnTo>
                  <a:lnTo>
                    <a:pt x="113398" y="165481"/>
                  </a:lnTo>
                  <a:lnTo>
                    <a:pt x="113398" y="184289"/>
                  </a:lnTo>
                  <a:lnTo>
                    <a:pt x="113398" y="192036"/>
                  </a:lnTo>
                  <a:lnTo>
                    <a:pt x="98425" y="207899"/>
                  </a:lnTo>
                  <a:lnTo>
                    <a:pt x="91376" y="207899"/>
                  </a:lnTo>
                  <a:lnTo>
                    <a:pt x="76314" y="192036"/>
                  </a:lnTo>
                  <a:lnTo>
                    <a:pt x="76314" y="184289"/>
                  </a:lnTo>
                  <a:lnTo>
                    <a:pt x="91376" y="168541"/>
                  </a:lnTo>
                  <a:lnTo>
                    <a:pt x="98425" y="168541"/>
                  </a:lnTo>
                  <a:lnTo>
                    <a:pt x="101587" y="169341"/>
                  </a:lnTo>
                  <a:lnTo>
                    <a:pt x="104343" y="170967"/>
                  </a:lnTo>
                  <a:lnTo>
                    <a:pt x="107200" y="172580"/>
                  </a:lnTo>
                  <a:lnTo>
                    <a:pt x="109423" y="174891"/>
                  </a:lnTo>
                  <a:lnTo>
                    <a:pt x="111010" y="177939"/>
                  </a:lnTo>
                  <a:lnTo>
                    <a:pt x="112610" y="180873"/>
                  </a:lnTo>
                  <a:lnTo>
                    <a:pt x="113398" y="184289"/>
                  </a:lnTo>
                  <a:lnTo>
                    <a:pt x="113398" y="165481"/>
                  </a:lnTo>
                  <a:lnTo>
                    <a:pt x="109550" y="163372"/>
                  </a:lnTo>
                  <a:lnTo>
                    <a:pt x="105257" y="160896"/>
                  </a:lnTo>
                  <a:lnTo>
                    <a:pt x="100368" y="159677"/>
                  </a:lnTo>
                  <a:lnTo>
                    <a:pt x="89433" y="159677"/>
                  </a:lnTo>
                  <a:lnTo>
                    <a:pt x="84505" y="160896"/>
                  </a:lnTo>
                  <a:lnTo>
                    <a:pt x="80149" y="163372"/>
                  </a:lnTo>
                  <a:lnTo>
                    <a:pt x="75780" y="165760"/>
                  </a:lnTo>
                  <a:lnTo>
                    <a:pt x="72351" y="169125"/>
                  </a:lnTo>
                  <a:lnTo>
                    <a:pt x="69862" y="173482"/>
                  </a:lnTo>
                  <a:lnTo>
                    <a:pt x="67437" y="177787"/>
                  </a:lnTo>
                  <a:lnTo>
                    <a:pt x="66230" y="182676"/>
                  </a:lnTo>
                  <a:lnTo>
                    <a:pt x="66230" y="193636"/>
                  </a:lnTo>
                  <a:lnTo>
                    <a:pt x="89433" y="216750"/>
                  </a:lnTo>
                  <a:lnTo>
                    <a:pt x="100368" y="216750"/>
                  </a:lnTo>
                  <a:lnTo>
                    <a:pt x="123482" y="193636"/>
                  </a:lnTo>
                  <a:lnTo>
                    <a:pt x="123482" y="182676"/>
                  </a:lnTo>
                  <a:close/>
                </a:path>
                <a:path w="962025" h="217170">
                  <a:moveTo>
                    <a:pt x="151193" y="22364"/>
                  </a:moveTo>
                  <a:lnTo>
                    <a:pt x="142163" y="22364"/>
                  </a:lnTo>
                  <a:lnTo>
                    <a:pt x="108394" y="63093"/>
                  </a:lnTo>
                  <a:lnTo>
                    <a:pt x="108394" y="22364"/>
                  </a:lnTo>
                  <a:lnTo>
                    <a:pt x="98399" y="22364"/>
                  </a:lnTo>
                  <a:lnTo>
                    <a:pt x="98399" y="78282"/>
                  </a:lnTo>
                  <a:lnTo>
                    <a:pt x="107556" y="78282"/>
                  </a:lnTo>
                  <a:lnTo>
                    <a:pt x="120129" y="63093"/>
                  </a:lnTo>
                  <a:lnTo>
                    <a:pt x="141236" y="37566"/>
                  </a:lnTo>
                  <a:lnTo>
                    <a:pt x="141236" y="78282"/>
                  </a:lnTo>
                  <a:lnTo>
                    <a:pt x="151193" y="78282"/>
                  </a:lnTo>
                  <a:lnTo>
                    <a:pt x="151193" y="37566"/>
                  </a:lnTo>
                  <a:lnTo>
                    <a:pt x="151193" y="22364"/>
                  </a:lnTo>
                  <a:close/>
                </a:path>
                <a:path w="962025" h="217170">
                  <a:moveTo>
                    <a:pt x="184353" y="171602"/>
                  </a:moveTo>
                  <a:lnTo>
                    <a:pt x="182638" y="168541"/>
                  </a:lnTo>
                  <a:lnTo>
                    <a:pt x="182194" y="167728"/>
                  </a:lnTo>
                  <a:lnTo>
                    <a:pt x="179158" y="164782"/>
                  </a:lnTo>
                  <a:lnTo>
                    <a:pt x="171323" y="160693"/>
                  </a:lnTo>
                  <a:lnTo>
                    <a:pt x="166878" y="159677"/>
                  </a:lnTo>
                  <a:lnTo>
                    <a:pt x="156273" y="159677"/>
                  </a:lnTo>
                  <a:lnTo>
                    <a:pt x="151269" y="160896"/>
                  </a:lnTo>
                  <a:lnTo>
                    <a:pt x="146837" y="163372"/>
                  </a:lnTo>
                  <a:lnTo>
                    <a:pt x="142468" y="165760"/>
                  </a:lnTo>
                  <a:lnTo>
                    <a:pt x="139026" y="169125"/>
                  </a:lnTo>
                  <a:lnTo>
                    <a:pt x="136550" y="173482"/>
                  </a:lnTo>
                  <a:lnTo>
                    <a:pt x="134035" y="177787"/>
                  </a:lnTo>
                  <a:lnTo>
                    <a:pt x="132791" y="182676"/>
                  </a:lnTo>
                  <a:lnTo>
                    <a:pt x="132791" y="193636"/>
                  </a:lnTo>
                  <a:lnTo>
                    <a:pt x="156273" y="216750"/>
                  </a:lnTo>
                  <a:lnTo>
                    <a:pt x="166878" y="216750"/>
                  </a:lnTo>
                  <a:lnTo>
                    <a:pt x="171323" y="215734"/>
                  </a:lnTo>
                  <a:lnTo>
                    <a:pt x="179158" y="211594"/>
                  </a:lnTo>
                  <a:lnTo>
                    <a:pt x="182194" y="208584"/>
                  </a:lnTo>
                  <a:lnTo>
                    <a:pt x="182575" y="207899"/>
                  </a:lnTo>
                  <a:lnTo>
                    <a:pt x="184353" y="204736"/>
                  </a:lnTo>
                  <a:lnTo>
                    <a:pt x="176771" y="199885"/>
                  </a:lnTo>
                  <a:lnTo>
                    <a:pt x="175031" y="202539"/>
                  </a:lnTo>
                  <a:lnTo>
                    <a:pt x="172872" y="204546"/>
                  </a:lnTo>
                  <a:lnTo>
                    <a:pt x="167754" y="207225"/>
                  </a:lnTo>
                  <a:lnTo>
                    <a:pt x="164922" y="207899"/>
                  </a:lnTo>
                  <a:lnTo>
                    <a:pt x="158191" y="207899"/>
                  </a:lnTo>
                  <a:lnTo>
                    <a:pt x="142875" y="192100"/>
                  </a:lnTo>
                  <a:lnTo>
                    <a:pt x="142875" y="184289"/>
                  </a:lnTo>
                  <a:lnTo>
                    <a:pt x="158191" y="168541"/>
                  </a:lnTo>
                  <a:lnTo>
                    <a:pt x="164922" y="168541"/>
                  </a:lnTo>
                  <a:lnTo>
                    <a:pt x="167754" y="169202"/>
                  </a:lnTo>
                  <a:lnTo>
                    <a:pt x="172872" y="171881"/>
                  </a:lnTo>
                  <a:lnTo>
                    <a:pt x="175031" y="173888"/>
                  </a:lnTo>
                  <a:lnTo>
                    <a:pt x="176771" y="176568"/>
                  </a:lnTo>
                  <a:lnTo>
                    <a:pt x="184353" y="171602"/>
                  </a:lnTo>
                  <a:close/>
                </a:path>
                <a:path w="962025" h="217170">
                  <a:moveTo>
                    <a:pt x="221919" y="22364"/>
                  </a:moveTo>
                  <a:lnTo>
                    <a:pt x="211912" y="22364"/>
                  </a:lnTo>
                  <a:lnTo>
                    <a:pt x="211912" y="46113"/>
                  </a:lnTo>
                  <a:lnTo>
                    <a:pt x="180555" y="46113"/>
                  </a:lnTo>
                  <a:lnTo>
                    <a:pt x="180555" y="22364"/>
                  </a:lnTo>
                  <a:lnTo>
                    <a:pt x="170573" y="22364"/>
                  </a:lnTo>
                  <a:lnTo>
                    <a:pt x="170573" y="78282"/>
                  </a:lnTo>
                  <a:lnTo>
                    <a:pt x="180555" y="78282"/>
                  </a:lnTo>
                  <a:lnTo>
                    <a:pt x="180555" y="54876"/>
                  </a:lnTo>
                  <a:lnTo>
                    <a:pt x="211912" y="54876"/>
                  </a:lnTo>
                  <a:lnTo>
                    <a:pt x="211912" y="78282"/>
                  </a:lnTo>
                  <a:lnTo>
                    <a:pt x="221919" y="78282"/>
                  </a:lnTo>
                  <a:lnTo>
                    <a:pt x="221919" y="54876"/>
                  </a:lnTo>
                  <a:lnTo>
                    <a:pt x="221919" y="46113"/>
                  </a:lnTo>
                  <a:lnTo>
                    <a:pt x="221919" y="22364"/>
                  </a:lnTo>
                  <a:close/>
                </a:path>
                <a:path w="962025" h="217170">
                  <a:moveTo>
                    <a:pt x="242912" y="171602"/>
                  </a:moveTo>
                  <a:lnTo>
                    <a:pt x="225450" y="159677"/>
                  </a:lnTo>
                  <a:lnTo>
                    <a:pt x="214858" y="159677"/>
                  </a:lnTo>
                  <a:lnTo>
                    <a:pt x="209829" y="160896"/>
                  </a:lnTo>
                  <a:lnTo>
                    <a:pt x="205397" y="163372"/>
                  </a:lnTo>
                  <a:lnTo>
                    <a:pt x="201028" y="165760"/>
                  </a:lnTo>
                  <a:lnTo>
                    <a:pt x="197586" y="169125"/>
                  </a:lnTo>
                  <a:lnTo>
                    <a:pt x="195110" y="173482"/>
                  </a:lnTo>
                  <a:lnTo>
                    <a:pt x="192595" y="177787"/>
                  </a:lnTo>
                  <a:lnTo>
                    <a:pt x="191350" y="182676"/>
                  </a:lnTo>
                  <a:lnTo>
                    <a:pt x="191350" y="193636"/>
                  </a:lnTo>
                  <a:lnTo>
                    <a:pt x="214858" y="216750"/>
                  </a:lnTo>
                  <a:lnTo>
                    <a:pt x="225450" y="216750"/>
                  </a:lnTo>
                  <a:lnTo>
                    <a:pt x="229882" y="215734"/>
                  </a:lnTo>
                  <a:lnTo>
                    <a:pt x="237718" y="211594"/>
                  </a:lnTo>
                  <a:lnTo>
                    <a:pt x="240766" y="208584"/>
                  </a:lnTo>
                  <a:lnTo>
                    <a:pt x="241147" y="207899"/>
                  </a:lnTo>
                  <a:lnTo>
                    <a:pt x="242912" y="204736"/>
                  </a:lnTo>
                  <a:lnTo>
                    <a:pt x="235331" y="199885"/>
                  </a:lnTo>
                  <a:lnTo>
                    <a:pt x="233591" y="202539"/>
                  </a:lnTo>
                  <a:lnTo>
                    <a:pt x="231432" y="204546"/>
                  </a:lnTo>
                  <a:lnTo>
                    <a:pt x="226314" y="207225"/>
                  </a:lnTo>
                  <a:lnTo>
                    <a:pt x="223481" y="207899"/>
                  </a:lnTo>
                  <a:lnTo>
                    <a:pt x="216750" y="207899"/>
                  </a:lnTo>
                  <a:lnTo>
                    <a:pt x="201460" y="192100"/>
                  </a:lnTo>
                  <a:lnTo>
                    <a:pt x="201460" y="184289"/>
                  </a:lnTo>
                  <a:lnTo>
                    <a:pt x="216750" y="168541"/>
                  </a:lnTo>
                  <a:lnTo>
                    <a:pt x="223481" y="168541"/>
                  </a:lnTo>
                  <a:lnTo>
                    <a:pt x="226314" y="169202"/>
                  </a:lnTo>
                  <a:lnTo>
                    <a:pt x="231432" y="171881"/>
                  </a:lnTo>
                  <a:lnTo>
                    <a:pt x="233591" y="173888"/>
                  </a:lnTo>
                  <a:lnTo>
                    <a:pt x="235331" y="176568"/>
                  </a:lnTo>
                  <a:lnTo>
                    <a:pt x="242912" y="171602"/>
                  </a:lnTo>
                  <a:close/>
                </a:path>
                <a:path w="962025" h="217170">
                  <a:moveTo>
                    <a:pt x="308622" y="160210"/>
                  </a:moveTo>
                  <a:lnTo>
                    <a:pt x="299580" y="160210"/>
                  </a:lnTo>
                  <a:lnTo>
                    <a:pt x="265811" y="200914"/>
                  </a:lnTo>
                  <a:lnTo>
                    <a:pt x="265811" y="160210"/>
                  </a:lnTo>
                  <a:lnTo>
                    <a:pt x="255828" y="160210"/>
                  </a:lnTo>
                  <a:lnTo>
                    <a:pt x="255828" y="216128"/>
                  </a:lnTo>
                  <a:lnTo>
                    <a:pt x="264972" y="216128"/>
                  </a:lnTo>
                  <a:lnTo>
                    <a:pt x="277558" y="200914"/>
                  </a:lnTo>
                  <a:lnTo>
                    <a:pt x="298653" y="175399"/>
                  </a:lnTo>
                  <a:lnTo>
                    <a:pt x="298653" y="216128"/>
                  </a:lnTo>
                  <a:lnTo>
                    <a:pt x="308622" y="216128"/>
                  </a:lnTo>
                  <a:lnTo>
                    <a:pt x="308622" y="175399"/>
                  </a:lnTo>
                  <a:lnTo>
                    <a:pt x="308622" y="160210"/>
                  </a:lnTo>
                  <a:close/>
                </a:path>
                <a:path w="962025" h="217170">
                  <a:moveTo>
                    <a:pt x="310819" y="58940"/>
                  </a:moveTo>
                  <a:lnTo>
                    <a:pt x="310807" y="41554"/>
                  </a:lnTo>
                  <a:lnTo>
                    <a:pt x="308000" y="34925"/>
                  </a:lnTo>
                  <a:lnTo>
                    <a:pt x="303225" y="30810"/>
                  </a:lnTo>
                  <a:lnTo>
                    <a:pt x="300977" y="28879"/>
                  </a:lnTo>
                  <a:lnTo>
                    <a:pt x="300977" y="44310"/>
                  </a:lnTo>
                  <a:lnTo>
                    <a:pt x="300977" y="50228"/>
                  </a:lnTo>
                  <a:lnTo>
                    <a:pt x="299554" y="58267"/>
                  </a:lnTo>
                  <a:lnTo>
                    <a:pt x="295313" y="64274"/>
                  </a:lnTo>
                  <a:lnTo>
                    <a:pt x="288226" y="68237"/>
                  </a:lnTo>
                  <a:lnTo>
                    <a:pt x="278320" y="70167"/>
                  </a:lnTo>
                  <a:lnTo>
                    <a:pt x="278320" y="30810"/>
                  </a:lnTo>
                  <a:lnTo>
                    <a:pt x="285788" y="31305"/>
                  </a:lnTo>
                  <a:lnTo>
                    <a:pt x="291439" y="33197"/>
                  </a:lnTo>
                  <a:lnTo>
                    <a:pt x="295249" y="36512"/>
                  </a:lnTo>
                  <a:lnTo>
                    <a:pt x="299072" y="39751"/>
                  </a:lnTo>
                  <a:lnTo>
                    <a:pt x="300977" y="44310"/>
                  </a:lnTo>
                  <a:lnTo>
                    <a:pt x="300977" y="28879"/>
                  </a:lnTo>
                  <a:lnTo>
                    <a:pt x="296621" y="25133"/>
                  </a:lnTo>
                  <a:lnTo>
                    <a:pt x="288620" y="22402"/>
                  </a:lnTo>
                  <a:lnTo>
                    <a:pt x="278320" y="21844"/>
                  </a:lnTo>
                  <a:lnTo>
                    <a:pt x="278320" y="0"/>
                  </a:lnTo>
                  <a:lnTo>
                    <a:pt x="268541" y="0"/>
                  </a:lnTo>
                  <a:lnTo>
                    <a:pt x="268541" y="21844"/>
                  </a:lnTo>
                  <a:lnTo>
                    <a:pt x="268541" y="30810"/>
                  </a:lnTo>
                  <a:lnTo>
                    <a:pt x="268541" y="70053"/>
                  </a:lnTo>
                  <a:lnTo>
                    <a:pt x="261048" y="69570"/>
                  </a:lnTo>
                  <a:lnTo>
                    <a:pt x="255409" y="67627"/>
                  </a:lnTo>
                  <a:lnTo>
                    <a:pt x="247853" y="60883"/>
                  </a:lnTo>
                  <a:lnTo>
                    <a:pt x="245999" y="56197"/>
                  </a:lnTo>
                  <a:lnTo>
                    <a:pt x="246024" y="44310"/>
                  </a:lnTo>
                  <a:lnTo>
                    <a:pt x="247853" y="39801"/>
                  </a:lnTo>
                  <a:lnTo>
                    <a:pt x="255346" y="33197"/>
                  </a:lnTo>
                  <a:lnTo>
                    <a:pt x="260985" y="31305"/>
                  </a:lnTo>
                  <a:lnTo>
                    <a:pt x="268541" y="30810"/>
                  </a:lnTo>
                  <a:lnTo>
                    <a:pt x="268541" y="21844"/>
                  </a:lnTo>
                  <a:lnTo>
                    <a:pt x="258152" y="22402"/>
                  </a:lnTo>
                  <a:lnTo>
                    <a:pt x="250126" y="25133"/>
                  </a:lnTo>
                  <a:lnTo>
                    <a:pt x="238912" y="34823"/>
                  </a:lnTo>
                  <a:lnTo>
                    <a:pt x="236118" y="41554"/>
                  </a:lnTo>
                  <a:lnTo>
                    <a:pt x="236118" y="58940"/>
                  </a:lnTo>
                  <a:lnTo>
                    <a:pt x="268541" y="79032"/>
                  </a:lnTo>
                  <a:lnTo>
                    <a:pt x="268541" y="98742"/>
                  </a:lnTo>
                  <a:lnTo>
                    <a:pt x="278320" y="98742"/>
                  </a:lnTo>
                  <a:lnTo>
                    <a:pt x="278320" y="79032"/>
                  </a:lnTo>
                  <a:lnTo>
                    <a:pt x="285610" y="78193"/>
                  </a:lnTo>
                  <a:lnTo>
                    <a:pt x="308000" y="65697"/>
                  </a:lnTo>
                  <a:lnTo>
                    <a:pt x="310819" y="58940"/>
                  </a:lnTo>
                  <a:close/>
                </a:path>
                <a:path w="962025" h="217170">
                  <a:moveTo>
                    <a:pt x="377736" y="22364"/>
                  </a:moveTo>
                  <a:lnTo>
                    <a:pt x="368693" y="22364"/>
                  </a:lnTo>
                  <a:lnTo>
                    <a:pt x="334937" y="63093"/>
                  </a:lnTo>
                  <a:lnTo>
                    <a:pt x="334937" y="22364"/>
                  </a:lnTo>
                  <a:lnTo>
                    <a:pt x="324942" y="22364"/>
                  </a:lnTo>
                  <a:lnTo>
                    <a:pt x="324942" y="78282"/>
                  </a:lnTo>
                  <a:lnTo>
                    <a:pt x="334098" y="78282"/>
                  </a:lnTo>
                  <a:lnTo>
                    <a:pt x="346671" y="63093"/>
                  </a:lnTo>
                  <a:lnTo>
                    <a:pt x="367766" y="37566"/>
                  </a:lnTo>
                  <a:lnTo>
                    <a:pt x="367766" y="78282"/>
                  </a:lnTo>
                  <a:lnTo>
                    <a:pt x="377736" y="78282"/>
                  </a:lnTo>
                  <a:lnTo>
                    <a:pt x="377736" y="37566"/>
                  </a:lnTo>
                  <a:lnTo>
                    <a:pt x="377736" y="22364"/>
                  </a:lnTo>
                  <a:close/>
                </a:path>
                <a:path w="962025" h="217170">
                  <a:moveTo>
                    <a:pt x="380784" y="160210"/>
                  </a:moveTo>
                  <a:lnTo>
                    <a:pt x="371741" y="160210"/>
                  </a:lnTo>
                  <a:lnTo>
                    <a:pt x="337972" y="200914"/>
                  </a:lnTo>
                  <a:lnTo>
                    <a:pt x="337972" y="160210"/>
                  </a:lnTo>
                  <a:lnTo>
                    <a:pt x="327990" y="160210"/>
                  </a:lnTo>
                  <a:lnTo>
                    <a:pt x="327990" y="216128"/>
                  </a:lnTo>
                  <a:lnTo>
                    <a:pt x="337134" y="216128"/>
                  </a:lnTo>
                  <a:lnTo>
                    <a:pt x="349707" y="200914"/>
                  </a:lnTo>
                  <a:lnTo>
                    <a:pt x="370801" y="175399"/>
                  </a:lnTo>
                  <a:lnTo>
                    <a:pt x="370801" y="216128"/>
                  </a:lnTo>
                  <a:lnTo>
                    <a:pt x="380784" y="216128"/>
                  </a:lnTo>
                  <a:lnTo>
                    <a:pt x="380784" y="175399"/>
                  </a:lnTo>
                  <a:lnTo>
                    <a:pt x="380784" y="160210"/>
                  </a:lnTo>
                  <a:close/>
                </a:path>
                <a:path w="962025" h="217170">
                  <a:moveTo>
                    <a:pt x="448449" y="22364"/>
                  </a:moveTo>
                  <a:lnTo>
                    <a:pt x="438467" y="22364"/>
                  </a:lnTo>
                  <a:lnTo>
                    <a:pt x="438467" y="46113"/>
                  </a:lnTo>
                  <a:lnTo>
                    <a:pt x="407085" y="46113"/>
                  </a:lnTo>
                  <a:lnTo>
                    <a:pt x="407085" y="22364"/>
                  </a:lnTo>
                  <a:lnTo>
                    <a:pt x="397103" y="22364"/>
                  </a:lnTo>
                  <a:lnTo>
                    <a:pt x="397103" y="78282"/>
                  </a:lnTo>
                  <a:lnTo>
                    <a:pt x="407085" y="78282"/>
                  </a:lnTo>
                  <a:lnTo>
                    <a:pt x="407085" y="54876"/>
                  </a:lnTo>
                  <a:lnTo>
                    <a:pt x="438467" y="54876"/>
                  </a:lnTo>
                  <a:lnTo>
                    <a:pt x="438467" y="78282"/>
                  </a:lnTo>
                  <a:lnTo>
                    <a:pt x="448449" y="78282"/>
                  </a:lnTo>
                  <a:lnTo>
                    <a:pt x="448449" y="54876"/>
                  </a:lnTo>
                  <a:lnTo>
                    <a:pt x="448449" y="46113"/>
                  </a:lnTo>
                  <a:lnTo>
                    <a:pt x="448449" y="22364"/>
                  </a:lnTo>
                  <a:close/>
                </a:path>
                <a:path w="962025" h="217170">
                  <a:moveTo>
                    <a:pt x="822312" y="110350"/>
                  </a:moveTo>
                  <a:lnTo>
                    <a:pt x="809853" y="110350"/>
                  </a:lnTo>
                  <a:lnTo>
                    <a:pt x="791946" y="133921"/>
                  </a:lnTo>
                  <a:lnTo>
                    <a:pt x="773074" y="110350"/>
                  </a:lnTo>
                  <a:lnTo>
                    <a:pt x="760222" y="110350"/>
                  </a:lnTo>
                  <a:lnTo>
                    <a:pt x="760222" y="166751"/>
                  </a:lnTo>
                  <a:lnTo>
                    <a:pt x="774433" y="166751"/>
                  </a:lnTo>
                  <a:lnTo>
                    <a:pt x="774433" y="132270"/>
                  </a:lnTo>
                  <a:lnTo>
                    <a:pt x="791337" y="153327"/>
                  </a:lnTo>
                  <a:lnTo>
                    <a:pt x="791718" y="153327"/>
                  </a:lnTo>
                  <a:lnTo>
                    <a:pt x="808126" y="132270"/>
                  </a:lnTo>
                  <a:lnTo>
                    <a:pt x="808126" y="166751"/>
                  </a:lnTo>
                  <a:lnTo>
                    <a:pt x="822312" y="166751"/>
                  </a:lnTo>
                  <a:lnTo>
                    <a:pt x="822312" y="110350"/>
                  </a:lnTo>
                  <a:close/>
                </a:path>
                <a:path w="962025" h="217170">
                  <a:moveTo>
                    <a:pt x="895184" y="138544"/>
                  </a:moveTo>
                  <a:lnTo>
                    <a:pt x="893051" y="126784"/>
                  </a:lnTo>
                  <a:lnTo>
                    <a:pt x="890270" y="122516"/>
                  </a:lnTo>
                  <a:lnTo>
                    <a:pt x="886955" y="117424"/>
                  </a:lnTo>
                  <a:lnTo>
                    <a:pt x="880122" y="112979"/>
                  </a:lnTo>
                  <a:lnTo>
                    <a:pt x="880122" y="129032"/>
                  </a:lnTo>
                  <a:lnTo>
                    <a:pt x="880122" y="148336"/>
                  </a:lnTo>
                  <a:lnTo>
                    <a:pt x="873696" y="154711"/>
                  </a:lnTo>
                  <a:lnTo>
                    <a:pt x="856297" y="154711"/>
                  </a:lnTo>
                  <a:lnTo>
                    <a:pt x="849871" y="147955"/>
                  </a:lnTo>
                  <a:lnTo>
                    <a:pt x="849871" y="128778"/>
                  </a:lnTo>
                  <a:lnTo>
                    <a:pt x="856526" y="122516"/>
                  </a:lnTo>
                  <a:lnTo>
                    <a:pt x="873569" y="122516"/>
                  </a:lnTo>
                  <a:lnTo>
                    <a:pt x="880122" y="129032"/>
                  </a:lnTo>
                  <a:lnTo>
                    <a:pt x="880122" y="112979"/>
                  </a:lnTo>
                  <a:lnTo>
                    <a:pt x="877430" y="111226"/>
                  </a:lnTo>
                  <a:lnTo>
                    <a:pt x="864946" y="108978"/>
                  </a:lnTo>
                  <a:lnTo>
                    <a:pt x="852462" y="111226"/>
                  </a:lnTo>
                  <a:lnTo>
                    <a:pt x="842924" y="117424"/>
                  </a:lnTo>
                  <a:lnTo>
                    <a:pt x="836841" y="126784"/>
                  </a:lnTo>
                  <a:lnTo>
                    <a:pt x="834694" y="138544"/>
                  </a:lnTo>
                  <a:lnTo>
                    <a:pt x="836841" y="150304"/>
                  </a:lnTo>
                  <a:lnTo>
                    <a:pt x="842924" y="159689"/>
                  </a:lnTo>
                  <a:lnTo>
                    <a:pt x="852462" y="165887"/>
                  </a:lnTo>
                  <a:lnTo>
                    <a:pt x="864946" y="168122"/>
                  </a:lnTo>
                  <a:lnTo>
                    <a:pt x="877430" y="165887"/>
                  </a:lnTo>
                  <a:lnTo>
                    <a:pt x="886955" y="159689"/>
                  </a:lnTo>
                  <a:lnTo>
                    <a:pt x="890181" y="154711"/>
                  </a:lnTo>
                  <a:lnTo>
                    <a:pt x="893051" y="150304"/>
                  </a:lnTo>
                  <a:lnTo>
                    <a:pt x="895184" y="138544"/>
                  </a:lnTo>
                  <a:close/>
                </a:path>
                <a:path w="962025" h="217170">
                  <a:moveTo>
                    <a:pt x="961872" y="110350"/>
                  </a:moveTo>
                  <a:lnTo>
                    <a:pt x="947686" y="110350"/>
                  </a:lnTo>
                  <a:lnTo>
                    <a:pt x="921753" y="146062"/>
                  </a:lnTo>
                  <a:lnTo>
                    <a:pt x="921753" y="110350"/>
                  </a:lnTo>
                  <a:lnTo>
                    <a:pt x="907554" y="110350"/>
                  </a:lnTo>
                  <a:lnTo>
                    <a:pt x="907554" y="166763"/>
                  </a:lnTo>
                  <a:lnTo>
                    <a:pt x="921753" y="166763"/>
                  </a:lnTo>
                  <a:lnTo>
                    <a:pt x="947686" y="131025"/>
                  </a:lnTo>
                  <a:lnTo>
                    <a:pt x="947686" y="166763"/>
                  </a:lnTo>
                  <a:lnTo>
                    <a:pt x="961872" y="166763"/>
                  </a:lnTo>
                  <a:lnTo>
                    <a:pt x="961872" y="110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4272" y="460656"/>
              <a:ext cx="480474" cy="1128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136865" y="387337"/>
              <a:ext cx="735330" cy="29845"/>
            </a:xfrm>
            <a:custGeom>
              <a:avLst/>
              <a:gdLst/>
              <a:ahLst/>
              <a:cxnLst/>
              <a:rect l="l" t="t" r="r" b="b"/>
              <a:pathLst>
                <a:path w="735329" h="29845">
                  <a:moveTo>
                    <a:pt x="152260" y="12"/>
                  </a:moveTo>
                  <a:lnTo>
                    <a:pt x="3302" y="12"/>
                  </a:lnTo>
                  <a:lnTo>
                    <a:pt x="3302" y="6362"/>
                  </a:lnTo>
                  <a:lnTo>
                    <a:pt x="0" y="6362"/>
                  </a:lnTo>
                  <a:lnTo>
                    <a:pt x="0" y="22872"/>
                  </a:lnTo>
                  <a:lnTo>
                    <a:pt x="3289" y="22872"/>
                  </a:lnTo>
                  <a:lnTo>
                    <a:pt x="3289" y="29222"/>
                  </a:lnTo>
                  <a:lnTo>
                    <a:pt x="152260" y="29222"/>
                  </a:lnTo>
                  <a:lnTo>
                    <a:pt x="152260" y="22872"/>
                  </a:lnTo>
                  <a:lnTo>
                    <a:pt x="152260" y="6362"/>
                  </a:lnTo>
                  <a:lnTo>
                    <a:pt x="152260" y="12"/>
                  </a:lnTo>
                  <a:close/>
                </a:path>
                <a:path w="735329" h="29845">
                  <a:moveTo>
                    <a:pt x="364490" y="0"/>
                  </a:moveTo>
                  <a:lnTo>
                    <a:pt x="158026" y="0"/>
                  </a:lnTo>
                  <a:lnTo>
                    <a:pt x="158026" y="29248"/>
                  </a:lnTo>
                  <a:lnTo>
                    <a:pt x="364490" y="29248"/>
                  </a:lnTo>
                  <a:lnTo>
                    <a:pt x="364490" y="0"/>
                  </a:lnTo>
                  <a:close/>
                </a:path>
                <a:path w="735329" h="29845">
                  <a:moveTo>
                    <a:pt x="475716" y="0"/>
                  </a:moveTo>
                  <a:lnTo>
                    <a:pt x="370243" y="0"/>
                  </a:lnTo>
                  <a:lnTo>
                    <a:pt x="370243" y="29248"/>
                  </a:lnTo>
                  <a:lnTo>
                    <a:pt x="475716" y="29248"/>
                  </a:lnTo>
                  <a:lnTo>
                    <a:pt x="475716" y="0"/>
                  </a:lnTo>
                  <a:close/>
                </a:path>
                <a:path w="735329" h="29845">
                  <a:moveTo>
                    <a:pt x="548462" y="0"/>
                  </a:moveTo>
                  <a:lnTo>
                    <a:pt x="481469" y="0"/>
                  </a:lnTo>
                  <a:lnTo>
                    <a:pt x="481469" y="29248"/>
                  </a:lnTo>
                  <a:lnTo>
                    <a:pt x="548462" y="29248"/>
                  </a:lnTo>
                  <a:lnTo>
                    <a:pt x="548462" y="0"/>
                  </a:lnTo>
                  <a:close/>
                </a:path>
                <a:path w="735329" h="29845">
                  <a:moveTo>
                    <a:pt x="620725" y="0"/>
                  </a:moveTo>
                  <a:lnTo>
                    <a:pt x="554240" y="0"/>
                  </a:lnTo>
                  <a:lnTo>
                    <a:pt x="554240" y="29248"/>
                  </a:lnTo>
                  <a:lnTo>
                    <a:pt x="620725" y="29248"/>
                  </a:lnTo>
                  <a:lnTo>
                    <a:pt x="620725" y="0"/>
                  </a:lnTo>
                  <a:close/>
                </a:path>
                <a:path w="735329" h="29845">
                  <a:moveTo>
                    <a:pt x="735101" y="6362"/>
                  </a:moveTo>
                  <a:lnTo>
                    <a:pt x="731786" y="6362"/>
                  </a:lnTo>
                  <a:lnTo>
                    <a:pt x="731786" y="12"/>
                  </a:lnTo>
                  <a:lnTo>
                    <a:pt x="626491" y="12"/>
                  </a:lnTo>
                  <a:lnTo>
                    <a:pt x="626491" y="6362"/>
                  </a:lnTo>
                  <a:lnTo>
                    <a:pt x="626491" y="22872"/>
                  </a:lnTo>
                  <a:lnTo>
                    <a:pt x="626491" y="29222"/>
                  </a:lnTo>
                  <a:lnTo>
                    <a:pt x="731799" y="29222"/>
                  </a:lnTo>
                  <a:lnTo>
                    <a:pt x="731799" y="22872"/>
                  </a:lnTo>
                  <a:lnTo>
                    <a:pt x="735101" y="22872"/>
                  </a:lnTo>
                  <a:lnTo>
                    <a:pt x="735101" y="63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1550" y="66675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88998"/>
              <a:ext cx="4378282" cy="385450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44288" y="1967483"/>
            <a:ext cx="2315845" cy="23723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400" spc="35" dirty="0">
                <a:latin typeface="Trebuchet MS"/>
                <a:cs typeface="Trebuchet MS"/>
              </a:rPr>
              <a:t>Десятиклассник Лёня </a:t>
            </a:r>
            <a:r>
              <a:rPr sz="1400" spc="4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решает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финансово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помочь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родителям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25" dirty="0">
                <a:latin typeface="Trebuchet MS"/>
                <a:cs typeface="Trebuchet MS"/>
              </a:rPr>
              <a:t>накопить</a:t>
            </a:r>
            <a:endParaRPr sz="1400">
              <a:latin typeface="Trebuchet MS"/>
              <a:cs typeface="Trebuchet MS"/>
            </a:endParaRPr>
          </a:p>
          <a:p>
            <a:pPr marL="12700" marR="384810">
              <a:lnSpc>
                <a:spcPct val="98600"/>
              </a:lnSpc>
              <a:spcBef>
                <a:spcPts val="50"/>
              </a:spcBef>
            </a:pPr>
            <a:r>
              <a:rPr sz="1400" spc="35" dirty="0">
                <a:latin typeface="Trebuchet MS"/>
                <a:cs typeface="Trebuchet MS"/>
              </a:rPr>
              <a:t>на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совместный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отпуск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и тайком </a:t>
            </a:r>
            <a:r>
              <a:rPr sz="1400" spc="55" dirty="0">
                <a:latin typeface="Trebuchet MS"/>
                <a:cs typeface="Trebuchet MS"/>
              </a:rPr>
              <a:t>от </a:t>
            </a:r>
            <a:r>
              <a:rPr sz="1400" spc="15" dirty="0">
                <a:latin typeface="Trebuchet MS"/>
                <a:cs typeface="Trebuchet MS"/>
              </a:rPr>
              <a:t>них 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устраивается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35" dirty="0">
                <a:latin typeface="Trebuchet MS"/>
                <a:cs typeface="Trebuchet MS"/>
              </a:rPr>
              <a:t>на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найденную</a:t>
            </a:r>
            <a:endParaRPr sz="1400">
              <a:latin typeface="Trebuchet MS"/>
              <a:cs typeface="Trebuchet MS"/>
            </a:endParaRPr>
          </a:p>
          <a:p>
            <a:pPr marL="12700" marR="8890">
              <a:lnSpc>
                <a:spcPct val="99500"/>
              </a:lnSpc>
              <a:spcBef>
                <a:spcPts val="30"/>
              </a:spcBef>
            </a:pPr>
            <a:r>
              <a:rPr sz="1400" spc="25" dirty="0">
                <a:latin typeface="Trebuchet MS"/>
                <a:cs typeface="Trebuchet MS"/>
              </a:rPr>
              <a:t>в </a:t>
            </a:r>
            <a:r>
              <a:rPr sz="1400" spc="40" dirty="0">
                <a:latin typeface="Trebuchet MS"/>
                <a:cs typeface="Trebuchet MS"/>
              </a:rPr>
              <a:t>интернете </a:t>
            </a:r>
            <a:r>
              <a:rPr sz="1400" spc="20" dirty="0">
                <a:latin typeface="Trebuchet MS"/>
                <a:cs typeface="Trebuchet MS"/>
              </a:rPr>
              <a:t>подработку. 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Он </a:t>
            </a:r>
            <a:r>
              <a:rPr sz="1400" spc="35" dirty="0">
                <a:latin typeface="Trebuchet MS"/>
                <a:cs typeface="Trebuchet MS"/>
              </a:rPr>
              <a:t>зарабатывает </a:t>
            </a:r>
            <a:r>
              <a:rPr sz="1400" spc="-25" dirty="0">
                <a:latin typeface="Trebuchet MS"/>
                <a:cs typeface="Trebuchet MS"/>
              </a:rPr>
              <a:t>деньги, 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но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не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очень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понимает,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чем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же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он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занимается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0023" y="342900"/>
            <a:ext cx="536194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pc="100" dirty="0">
                <a:solidFill>
                  <a:srgbClr val="FFFFFF"/>
                </a:solidFill>
              </a:rPr>
              <a:t>ПРАВИЛЬНО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spc="100" dirty="0">
                <a:solidFill>
                  <a:srgbClr val="FFFFFF"/>
                </a:solidFill>
              </a:rPr>
              <a:t>ЛИ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55" dirty="0">
                <a:solidFill>
                  <a:srgbClr val="FFFFFF"/>
                </a:solidFill>
              </a:rPr>
              <a:t>ПОСТУПАЕТ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85" dirty="0">
                <a:solidFill>
                  <a:srgbClr val="FFFFFF"/>
                </a:solidFill>
              </a:rPr>
              <a:t>ПОДРОСТОК </a:t>
            </a:r>
            <a:r>
              <a:rPr spc="-590" dirty="0">
                <a:solidFill>
                  <a:srgbClr val="FFFFFF"/>
                </a:solidFill>
              </a:rPr>
              <a:t> </a:t>
            </a:r>
            <a:r>
              <a:rPr spc="165" dirty="0">
                <a:solidFill>
                  <a:srgbClr val="FFFFFF"/>
                </a:solidFill>
              </a:rPr>
              <a:t>В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80" dirty="0">
                <a:solidFill>
                  <a:srgbClr val="FFFFFF"/>
                </a:solidFill>
              </a:rPr>
              <a:t>ЭТОЙ</a:t>
            </a:r>
            <a:r>
              <a:rPr spc="-130" dirty="0">
                <a:solidFill>
                  <a:srgbClr val="FFFFFF"/>
                </a:solidFill>
              </a:rPr>
              <a:t> </a:t>
            </a:r>
            <a:r>
              <a:rPr spc="90" dirty="0">
                <a:solidFill>
                  <a:srgbClr val="FFFFFF"/>
                </a:solidFill>
              </a:rPr>
              <a:t>СИТУАЦИИ?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55016" y="1787651"/>
            <a:ext cx="3934460" cy="21685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80670">
              <a:lnSpc>
                <a:spcPct val="100699"/>
              </a:lnSpc>
              <a:spcBef>
                <a:spcPts val="85"/>
              </a:spcBef>
            </a:pP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Ответственное 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финансовое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поведение: 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Лёня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хочет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принять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участие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пополнении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семейного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rebuchet MS"/>
              <a:cs typeface="Trebuchet MS"/>
            </a:endParaRPr>
          </a:p>
          <a:p>
            <a:pPr marL="12700">
              <a:lnSpc>
                <a:spcPts val="1645"/>
              </a:lnSpc>
            </a:pP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Неразумное</a:t>
            </a:r>
            <a:r>
              <a:rPr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Trebuchet MS"/>
                <a:cs typeface="Trebuchet MS"/>
              </a:rPr>
              <a:t>финансовое</a:t>
            </a:r>
            <a:r>
              <a:rPr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поведение: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680"/>
              </a:lnSpc>
              <a:spcBef>
                <a:spcPts val="20"/>
              </a:spcBef>
            </a:pP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Лёня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устраивается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работу,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которая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может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оказаться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незаконной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небезопасной.</a:t>
            </a:r>
            <a:endParaRPr sz="1400">
              <a:latin typeface="Trebuchet MS"/>
              <a:cs typeface="Trebuchet MS"/>
            </a:endParaRPr>
          </a:p>
          <a:p>
            <a:pPr marL="12700" marR="8255">
              <a:lnSpc>
                <a:spcPts val="1700"/>
              </a:lnSpc>
              <a:spcBef>
                <a:spcPts val="10"/>
              </a:spcBef>
            </a:pP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Ещё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предупреждает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об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этом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родителей, </a:t>
            </a:r>
            <a:r>
              <a:rPr sz="14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которые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могли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бы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заметить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предотвратить </a:t>
            </a:r>
            <a:r>
              <a:rPr sz="14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опасную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ситуацию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43035" y="272929"/>
            <a:ext cx="2029460" cy="427355"/>
            <a:chOff x="6843035" y="272929"/>
            <a:chExt cx="2029460" cy="4273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3035" y="272929"/>
              <a:ext cx="402126" cy="4271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83844" y="381647"/>
              <a:ext cx="962025" cy="217170"/>
            </a:xfrm>
            <a:custGeom>
              <a:avLst/>
              <a:gdLst/>
              <a:ahLst/>
              <a:cxnLst/>
              <a:rect l="l" t="t" r="r" b="b"/>
              <a:pathLst>
                <a:path w="962025" h="217170">
                  <a:moveTo>
                    <a:pt x="58724" y="159994"/>
                  </a:moveTo>
                  <a:lnTo>
                    <a:pt x="56019" y="153695"/>
                  </a:lnTo>
                  <a:lnTo>
                    <a:pt x="53365" y="151447"/>
                  </a:lnTo>
                  <a:lnTo>
                    <a:pt x="48336" y="147205"/>
                  </a:lnTo>
                  <a:lnTo>
                    <a:pt x="48336" y="162661"/>
                  </a:lnTo>
                  <a:lnTo>
                    <a:pt x="48336" y="173355"/>
                  </a:lnTo>
                  <a:lnTo>
                    <a:pt x="46583" y="177469"/>
                  </a:lnTo>
                  <a:lnTo>
                    <a:pt x="43129" y="180365"/>
                  </a:lnTo>
                  <a:lnTo>
                    <a:pt x="39649" y="183172"/>
                  </a:lnTo>
                  <a:lnTo>
                    <a:pt x="34632" y="184581"/>
                  </a:lnTo>
                  <a:lnTo>
                    <a:pt x="10388" y="184581"/>
                  </a:lnTo>
                  <a:lnTo>
                    <a:pt x="10388" y="151447"/>
                  </a:lnTo>
                  <a:lnTo>
                    <a:pt x="34632" y="151447"/>
                  </a:lnTo>
                  <a:lnTo>
                    <a:pt x="39649" y="152895"/>
                  </a:lnTo>
                  <a:lnTo>
                    <a:pt x="43129" y="155778"/>
                  </a:lnTo>
                  <a:lnTo>
                    <a:pt x="46583" y="158584"/>
                  </a:lnTo>
                  <a:lnTo>
                    <a:pt x="48336" y="162661"/>
                  </a:lnTo>
                  <a:lnTo>
                    <a:pt x="48336" y="147205"/>
                  </a:lnTo>
                  <a:lnTo>
                    <a:pt x="45212" y="144551"/>
                  </a:lnTo>
                  <a:lnTo>
                    <a:pt x="37795" y="142278"/>
                  </a:lnTo>
                  <a:lnTo>
                    <a:pt x="0" y="142278"/>
                  </a:lnTo>
                  <a:lnTo>
                    <a:pt x="0" y="216128"/>
                  </a:lnTo>
                  <a:lnTo>
                    <a:pt x="10388" y="216128"/>
                  </a:lnTo>
                  <a:lnTo>
                    <a:pt x="10388" y="193751"/>
                  </a:lnTo>
                  <a:lnTo>
                    <a:pt x="37795" y="193751"/>
                  </a:lnTo>
                  <a:lnTo>
                    <a:pt x="45212" y="191465"/>
                  </a:lnTo>
                  <a:lnTo>
                    <a:pt x="53340" y="184581"/>
                  </a:lnTo>
                  <a:lnTo>
                    <a:pt x="56019" y="182321"/>
                  </a:lnTo>
                  <a:lnTo>
                    <a:pt x="58724" y="176022"/>
                  </a:lnTo>
                  <a:lnTo>
                    <a:pt x="58724" y="159994"/>
                  </a:lnTo>
                  <a:close/>
                </a:path>
                <a:path w="962025" h="217170">
                  <a:moveTo>
                    <a:pt x="77431" y="78282"/>
                  </a:moveTo>
                  <a:lnTo>
                    <a:pt x="77355" y="24460"/>
                  </a:lnTo>
                  <a:lnTo>
                    <a:pt x="77330" y="4419"/>
                  </a:lnTo>
                  <a:lnTo>
                    <a:pt x="68795" y="4419"/>
                  </a:lnTo>
                  <a:lnTo>
                    <a:pt x="38874" y="56337"/>
                  </a:lnTo>
                  <a:lnTo>
                    <a:pt x="20421" y="24790"/>
                  </a:lnTo>
                  <a:lnTo>
                    <a:pt x="8521" y="4419"/>
                  </a:lnTo>
                  <a:lnTo>
                    <a:pt x="0" y="4419"/>
                  </a:lnTo>
                  <a:lnTo>
                    <a:pt x="0" y="78282"/>
                  </a:lnTo>
                  <a:lnTo>
                    <a:pt x="9982" y="78282"/>
                  </a:lnTo>
                  <a:lnTo>
                    <a:pt x="9982" y="24790"/>
                  </a:lnTo>
                  <a:lnTo>
                    <a:pt x="36271" y="69316"/>
                  </a:lnTo>
                  <a:lnTo>
                    <a:pt x="41059" y="69316"/>
                  </a:lnTo>
                  <a:lnTo>
                    <a:pt x="48666" y="56337"/>
                  </a:lnTo>
                  <a:lnTo>
                    <a:pt x="67348" y="24460"/>
                  </a:lnTo>
                  <a:lnTo>
                    <a:pt x="67449" y="78282"/>
                  </a:lnTo>
                  <a:lnTo>
                    <a:pt x="77431" y="78282"/>
                  </a:lnTo>
                  <a:close/>
                </a:path>
                <a:path w="962025" h="217170">
                  <a:moveTo>
                    <a:pt x="123482" y="182676"/>
                  </a:moveTo>
                  <a:lnTo>
                    <a:pt x="122224" y="177787"/>
                  </a:lnTo>
                  <a:lnTo>
                    <a:pt x="119748" y="173482"/>
                  </a:lnTo>
                  <a:lnTo>
                    <a:pt x="117322" y="169125"/>
                  </a:lnTo>
                  <a:lnTo>
                    <a:pt x="116738" y="168541"/>
                  </a:lnTo>
                  <a:lnTo>
                    <a:pt x="113919" y="165760"/>
                  </a:lnTo>
                  <a:lnTo>
                    <a:pt x="113398" y="165481"/>
                  </a:lnTo>
                  <a:lnTo>
                    <a:pt x="113398" y="184289"/>
                  </a:lnTo>
                  <a:lnTo>
                    <a:pt x="113398" y="192036"/>
                  </a:lnTo>
                  <a:lnTo>
                    <a:pt x="98425" y="207899"/>
                  </a:lnTo>
                  <a:lnTo>
                    <a:pt x="91376" y="207899"/>
                  </a:lnTo>
                  <a:lnTo>
                    <a:pt x="76314" y="192036"/>
                  </a:lnTo>
                  <a:lnTo>
                    <a:pt x="76314" y="184289"/>
                  </a:lnTo>
                  <a:lnTo>
                    <a:pt x="91376" y="168541"/>
                  </a:lnTo>
                  <a:lnTo>
                    <a:pt x="98425" y="168541"/>
                  </a:lnTo>
                  <a:lnTo>
                    <a:pt x="101587" y="169341"/>
                  </a:lnTo>
                  <a:lnTo>
                    <a:pt x="104343" y="170967"/>
                  </a:lnTo>
                  <a:lnTo>
                    <a:pt x="107200" y="172580"/>
                  </a:lnTo>
                  <a:lnTo>
                    <a:pt x="109423" y="174891"/>
                  </a:lnTo>
                  <a:lnTo>
                    <a:pt x="111010" y="177939"/>
                  </a:lnTo>
                  <a:lnTo>
                    <a:pt x="112610" y="180873"/>
                  </a:lnTo>
                  <a:lnTo>
                    <a:pt x="113398" y="184289"/>
                  </a:lnTo>
                  <a:lnTo>
                    <a:pt x="113398" y="165481"/>
                  </a:lnTo>
                  <a:lnTo>
                    <a:pt x="109550" y="163372"/>
                  </a:lnTo>
                  <a:lnTo>
                    <a:pt x="105257" y="160896"/>
                  </a:lnTo>
                  <a:lnTo>
                    <a:pt x="100368" y="159677"/>
                  </a:lnTo>
                  <a:lnTo>
                    <a:pt x="89433" y="159677"/>
                  </a:lnTo>
                  <a:lnTo>
                    <a:pt x="84505" y="160896"/>
                  </a:lnTo>
                  <a:lnTo>
                    <a:pt x="80149" y="163372"/>
                  </a:lnTo>
                  <a:lnTo>
                    <a:pt x="75780" y="165760"/>
                  </a:lnTo>
                  <a:lnTo>
                    <a:pt x="72351" y="169125"/>
                  </a:lnTo>
                  <a:lnTo>
                    <a:pt x="69862" y="173482"/>
                  </a:lnTo>
                  <a:lnTo>
                    <a:pt x="67437" y="177787"/>
                  </a:lnTo>
                  <a:lnTo>
                    <a:pt x="66230" y="182676"/>
                  </a:lnTo>
                  <a:lnTo>
                    <a:pt x="66230" y="193636"/>
                  </a:lnTo>
                  <a:lnTo>
                    <a:pt x="89433" y="216750"/>
                  </a:lnTo>
                  <a:lnTo>
                    <a:pt x="100368" y="216750"/>
                  </a:lnTo>
                  <a:lnTo>
                    <a:pt x="123482" y="193636"/>
                  </a:lnTo>
                  <a:lnTo>
                    <a:pt x="123482" y="182676"/>
                  </a:lnTo>
                  <a:close/>
                </a:path>
                <a:path w="962025" h="217170">
                  <a:moveTo>
                    <a:pt x="151193" y="22364"/>
                  </a:moveTo>
                  <a:lnTo>
                    <a:pt x="142163" y="22364"/>
                  </a:lnTo>
                  <a:lnTo>
                    <a:pt x="108394" y="63093"/>
                  </a:lnTo>
                  <a:lnTo>
                    <a:pt x="108394" y="22364"/>
                  </a:lnTo>
                  <a:lnTo>
                    <a:pt x="98399" y="22364"/>
                  </a:lnTo>
                  <a:lnTo>
                    <a:pt x="98399" y="78282"/>
                  </a:lnTo>
                  <a:lnTo>
                    <a:pt x="107556" y="78282"/>
                  </a:lnTo>
                  <a:lnTo>
                    <a:pt x="120129" y="63093"/>
                  </a:lnTo>
                  <a:lnTo>
                    <a:pt x="141236" y="37566"/>
                  </a:lnTo>
                  <a:lnTo>
                    <a:pt x="141236" y="78282"/>
                  </a:lnTo>
                  <a:lnTo>
                    <a:pt x="151193" y="78282"/>
                  </a:lnTo>
                  <a:lnTo>
                    <a:pt x="151193" y="37566"/>
                  </a:lnTo>
                  <a:lnTo>
                    <a:pt x="151193" y="22364"/>
                  </a:lnTo>
                  <a:close/>
                </a:path>
                <a:path w="962025" h="217170">
                  <a:moveTo>
                    <a:pt x="184353" y="171602"/>
                  </a:moveTo>
                  <a:lnTo>
                    <a:pt x="182638" y="168541"/>
                  </a:lnTo>
                  <a:lnTo>
                    <a:pt x="182194" y="167728"/>
                  </a:lnTo>
                  <a:lnTo>
                    <a:pt x="179158" y="164782"/>
                  </a:lnTo>
                  <a:lnTo>
                    <a:pt x="171323" y="160693"/>
                  </a:lnTo>
                  <a:lnTo>
                    <a:pt x="166878" y="159677"/>
                  </a:lnTo>
                  <a:lnTo>
                    <a:pt x="156273" y="159677"/>
                  </a:lnTo>
                  <a:lnTo>
                    <a:pt x="151269" y="160896"/>
                  </a:lnTo>
                  <a:lnTo>
                    <a:pt x="146837" y="163372"/>
                  </a:lnTo>
                  <a:lnTo>
                    <a:pt x="142468" y="165760"/>
                  </a:lnTo>
                  <a:lnTo>
                    <a:pt x="139026" y="169125"/>
                  </a:lnTo>
                  <a:lnTo>
                    <a:pt x="136550" y="173482"/>
                  </a:lnTo>
                  <a:lnTo>
                    <a:pt x="134035" y="177787"/>
                  </a:lnTo>
                  <a:lnTo>
                    <a:pt x="132791" y="182676"/>
                  </a:lnTo>
                  <a:lnTo>
                    <a:pt x="132791" y="193636"/>
                  </a:lnTo>
                  <a:lnTo>
                    <a:pt x="156273" y="216750"/>
                  </a:lnTo>
                  <a:lnTo>
                    <a:pt x="166878" y="216750"/>
                  </a:lnTo>
                  <a:lnTo>
                    <a:pt x="171323" y="215734"/>
                  </a:lnTo>
                  <a:lnTo>
                    <a:pt x="179158" y="211594"/>
                  </a:lnTo>
                  <a:lnTo>
                    <a:pt x="182194" y="208584"/>
                  </a:lnTo>
                  <a:lnTo>
                    <a:pt x="182575" y="207899"/>
                  </a:lnTo>
                  <a:lnTo>
                    <a:pt x="184353" y="204736"/>
                  </a:lnTo>
                  <a:lnTo>
                    <a:pt x="176771" y="199885"/>
                  </a:lnTo>
                  <a:lnTo>
                    <a:pt x="175031" y="202539"/>
                  </a:lnTo>
                  <a:lnTo>
                    <a:pt x="172872" y="204546"/>
                  </a:lnTo>
                  <a:lnTo>
                    <a:pt x="167754" y="207225"/>
                  </a:lnTo>
                  <a:lnTo>
                    <a:pt x="164922" y="207899"/>
                  </a:lnTo>
                  <a:lnTo>
                    <a:pt x="158191" y="207899"/>
                  </a:lnTo>
                  <a:lnTo>
                    <a:pt x="142875" y="192100"/>
                  </a:lnTo>
                  <a:lnTo>
                    <a:pt x="142875" y="184289"/>
                  </a:lnTo>
                  <a:lnTo>
                    <a:pt x="158191" y="168541"/>
                  </a:lnTo>
                  <a:lnTo>
                    <a:pt x="164922" y="168541"/>
                  </a:lnTo>
                  <a:lnTo>
                    <a:pt x="167754" y="169202"/>
                  </a:lnTo>
                  <a:lnTo>
                    <a:pt x="172872" y="171881"/>
                  </a:lnTo>
                  <a:lnTo>
                    <a:pt x="175031" y="173888"/>
                  </a:lnTo>
                  <a:lnTo>
                    <a:pt x="176771" y="176568"/>
                  </a:lnTo>
                  <a:lnTo>
                    <a:pt x="184353" y="171602"/>
                  </a:lnTo>
                  <a:close/>
                </a:path>
                <a:path w="962025" h="217170">
                  <a:moveTo>
                    <a:pt x="221919" y="22364"/>
                  </a:moveTo>
                  <a:lnTo>
                    <a:pt x="211912" y="22364"/>
                  </a:lnTo>
                  <a:lnTo>
                    <a:pt x="211912" y="46113"/>
                  </a:lnTo>
                  <a:lnTo>
                    <a:pt x="180555" y="46113"/>
                  </a:lnTo>
                  <a:lnTo>
                    <a:pt x="180555" y="22364"/>
                  </a:lnTo>
                  <a:lnTo>
                    <a:pt x="170573" y="22364"/>
                  </a:lnTo>
                  <a:lnTo>
                    <a:pt x="170573" y="78282"/>
                  </a:lnTo>
                  <a:lnTo>
                    <a:pt x="180555" y="78282"/>
                  </a:lnTo>
                  <a:lnTo>
                    <a:pt x="180555" y="54876"/>
                  </a:lnTo>
                  <a:lnTo>
                    <a:pt x="211912" y="54876"/>
                  </a:lnTo>
                  <a:lnTo>
                    <a:pt x="211912" y="78282"/>
                  </a:lnTo>
                  <a:lnTo>
                    <a:pt x="221919" y="78282"/>
                  </a:lnTo>
                  <a:lnTo>
                    <a:pt x="221919" y="54876"/>
                  </a:lnTo>
                  <a:lnTo>
                    <a:pt x="221919" y="46113"/>
                  </a:lnTo>
                  <a:lnTo>
                    <a:pt x="221919" y="22364"/>
                  </a:lnTo>
                  <a:close/>
                </a:path>
                <a:path w="962025" h="217170">
                  <a:moveTo>
                    <a:pt x="242912" y="171602"/>
                  </a:moveTo>
                  <a:lnTo>
                    <a:pt x="225450" y="159677"/>
                  </a:lnTo>
                  <a:lnTo>
                    <a:pt x="214858" y="159677"/>
                  </a:lnTo>
                  <a:lnTo>
                    <a:pt x="209829" y="160896"/>
                  </a:lnTo>
                  <a:lnTo>
                    <a:pt x="205397" y="163372"/>
                  </a:lnTo>
                  <a:lnTo>
                    <a:pt x="201028" y="165760"/>
                  </a:lnTo>
                  <a:lnTo>
                    <a:pt x="197586" y="169125"/>
                  </a:lnTo>
                  <a:lnTo>
                    <a:pt x="195110" y="173482"/>
                  </a:lnTo>
                  <a:lnTo>
                    <a:pt x="192595" y="177787"/>
                  </a:lnTo>
                  <a:lnTo>
                    <a:pt x="191350" y="182676"/>
                  </a:lnTo>
                  <a:lnTo>
                    <a:pt x="191350" y="193636"/>
                  </a:lnTo>
                  <a:lnTo>
                    <a:pt x="214858" y="216750"/>
                  </a:lnTo>
                  <a:lnTo>
                    <a:pt x="225450" y="216750"/>
                  </a:lnTo>
                  <a:lnTo>
                    <a:pt x="229882" y="215734"/>
                  </a:lnTo>
                  <a:lnTo>
                    <a:pt x="237718" y="211594"/>
                  </a:lnTo>
                  <a:lnTo>
                    <a:pt x="240766" y="208584"/>
                  </a:lnTo>
                  <a:lnTo>
                    <a:pt x="241147" y="207899"/>
                  </a:lnTo>
                  <a:lnTo>
                    <a:pt x="242912" y="204736"/>
                  </a:lnTo>
                  <a:lnTo>
                    <a:pt x="235331" y="199885"/>
                  </a:lnTo>
                  <a:lnTo>
                    <a:pt x="233591" y="202539"/>
                  </a:lnTo>
                  <a:lnTo>
                    <a:pt x="231432" y="204546"/>
                  </a:lnTo>
                  <a:lnTo>
                    <a:pt x="226314" y="207225"/>
                  </a:lnTo>
                  <a:lnTo>
                    <a:pt x="223481" y="207899"/>
                  </a:lnTo>
                  <a:lnTo>
                    <a:pt x="216750" y="207899"/>
                  </a:lnTo>
                  <a:lnTo>
                    <a:pt x="201460" y="192100"/>
                  </a:lnTo>
                  <a:lnTo>
                    <a:pt x="201460" y="184289"/>
                  </a:lnTo>
                  <a:lnTo>
                    <a:pt x="216750" y="168541"/>
                  </a:lnTo>
                  <a:lnTo>
                    <a:pt x="223481" y="168541"/>
                  </a:lnTo>
                  <a:lnTo>
                    <a:pt x="226314" y="169202"/>
                  </a:lnTo>
                  <a:lnTo>
                    <a:pt x="231432" y="171881"/>
                  </a:lnTo>
                  <a:lnTo>
                    <a:pt x="233591" y="173888"/>
                  </a:lnTo>
                  <a:lnTo>
                    <a:pt x="235331" y="176568"/>
                  </a:lnTo>
                  <a:lnTo>
                    <a:pt x="242912" y="171602"/>
                  </a:lnTo>
                  <a:close/>
                </a:path>
                <a:path w="962025" h="217170">
                  <a:moveTo>
                    <a:pt x="308622" y="160210"/>
                  </a:moveTo>
                  <a:lnTo>
                    <a:pt x="299580" y="160210"/>
                  </a:lnTo>
                  <a:lnTo>
                    <a:pt x="265811" y="200914"/>
                  </a:lnTo>
                  <a:lnTo>
                    <a:pt x="265811" y="160210"/>
                  </a:lnTo>
                  <a:lnTo>
                    <a:pt x="255828" y="160210"/>
                  </a:lnTo>
                  <a:lnTo>
                    <a:pt x="255828" y="216128"/>
                  </a:lnTo>
                  <a:lnTo>
                    <a:pt x="264972" y="216128"/>
                  </a:lnTo>
                  <a:lnTo>
                    <a:pt x="277558" y="200914"/>
                  </a:lnTo>
                  <a:lnTo>
                    <a:pt x="298653" y="175399"/>
                  </a:lnTo>
                  <a:lnTo>
                    <a:pt x="298653" y="216128"/>
                  </a:lnTo>
                  <a:lnTo>
                    <a:pt x="308622" y="216128"/>
                  </a:lnTo>
                  <a:lnTo>
                    <a:pt x="308622" y="175399"/>
                  </a:lnTo>
                  <a:lnTo>
                    <a:pt x="308622" y="160210"/>
                  </a:lnTo>
                  <a:close/>
                </a:path>
                <a:path w="962025" h="217170">
                  <a:moveTo>
                    <a:pt x="310819" y="58940"/>
                  </a:moveTo>
                  <a:lnTo>
                    <a:pt x="310807" y="41554"/>
                  </a:lnTo>
                  <a:lnTo>
                    <a:pt x="308000" y="34925"/>
                  </a:lnTo>
                  <a:lnTo>
                    <a:pt x="303225" y="30810"/>
                  </a:lnTo>
                  <a:lnTo>
                    <a:pt x="300977" y="28879"/>
                  </a:lnTo>
                  <a:lnTo>
                    <a:pt x="300977" y="44310"/>
                  </a:lnTo>
                  <a:lnTo>
                    <a:pt x="300977" y="50228"/>
                  </a:lnTo>
                  <a:lnTo>
                    <a:pt x="299554" y="58267"/>
                  </a:lnTo>
                  <a:lnTo>
                    <a:pt x="295313" y="64274"/>
                  </a:lnTo>
                  <a:lnTo>
                    <a:pt x="288226" y="68237"/>
                  </a:lnTo>
                  <a:lnTo>
                    <a:pt x="278320" y="70167"/>
                  </a:lnTo>
                  <a:lnTo>
                    <a:pt x="278320" y="30810"/>
                  </a:lnTo>
                  <a:lnTo>
                    <a:pt x="285788" y="31305"/>
                  </a:lnTo>
                  <a:lnTo>
                    <a:pt x="291439" y="33197"/>
                  </a:lnTo>
                  <a:lnTo>
                    <a:pt x="295249" y="36512"/>
                  </a:lnTo>
                  <a:lnTo>
                    <a:pt x="299072" y="39751"/>
                  </a:lnTo>
                  <a:lnTo>
                    <a:pt x="300977" y="44310"/>
                  </a:lnTo>
                  <a:lnTo>
                    <a:pt x="300977" y="28879"/>
                  </a:lnTo>
                  <a:lnTo>
                    <a:pt x="296621" y="25133"/>
                  </a:lnTo>
                  <a:lnTo>
                    <a:pt x="288620" y="22402"/>
                  </a:lnTo>
                  <a:lnTo>
                    <a:pt x="278320" y="21844"/>
                  </a:lnTo>
                  <a:lnTo>
                    <a:pt x="278320" y="0"/>
                  </a:lnTo>
                  <a:lnTo>
                    <a:pt x="268541" y="0"/>
                  </a:lnTo>
                  <a:lnTo>
                    <a:pt x="268541" y="21844"/>
                  </a:lnTo>
                  <a:lnTo>
                    <a:pt x="268541" y="30810"/>
                  </a:lnTo>
                  <a:lnTo>
                    <a:pt x="268541" y="70053"/>
                  </a:lnTo>
                  <a:lnTo>
                    <a:pt x="261048" y="69570"/>
                  </a:lnTo>
                  <a:lnTo>
                    <a:pt x="255409" y="67627"/>
                  </a:lnTo>
                  <a:lnTo>
                    <a:pt x="247853" y="60883"/>
                  </a:lnTo>
                  <a:lnTo>
                    <a:pt x="245999" y="56197"/>
                  </a:lnTo>
                  <a:lnTo>
                    <a:pt x="246024" y="44310"/>
                  </a:lnTo>
                  <a:lnTo>
                    <a:pt x="247853" y="39801"/>
                  </a:lnTo>
                  <a:lnTo>
                    <a:pt x="255346" y="33197"/>
                  </a:lnTo>
                  <a:lnTo>
                    <a:pt x="260985" y="31305"/>
                  </a:lnTo>
                  <a:lnTo>
                    <a:pt x="268541" y="30810"/>
                  </a:lnTo>
                  <a:lnTo>
                    <a:pt x="268541" y="21844"/>
                  </a:lnTo>
                  <a:lnTo>
                    <a:pt x="258152" y="22402"/>
                  </a:lnTo>
                  <a:lnTo>
                    <a:pt x="250126" y="25133"/>
                  </a:lnTo>
                  <a:lnTo>
                    <a:pt x="238912" y="34823"/>
                  </a:lnTo>
                  <a:lnTo>
                    <a:pt x="236118" y="41554"/>
                  </a:lnTo>
                  <a:lnTo>
                    <a:pt x="236118" y="58940"/>
                  </a:lnTo>
                  <a:lnTo>
                    <a:pt x="268541" y="79032"/>
                  </a:lnTo>
                  <a:lnTo>
                    <a:pt x="268541" y="98742"/>
                  </a:lnTo>
                  <a:lnTo>
                    <a:pt x="278320" y="98742"/>
                  </a:lnTo>
                  <a:lnTo>
                    <a:pt x="278320" y="79032"/>
                  </a:lnTo>
                  <a:lnTo>
                    <a:pt x="285610" y="78193"/>
                  </a:lnTo>
                  <a:lnTo>
                    <a:pt x="308000" y="65697"/>
                  </a:lnTo>
                  <a:lnTo>
                    <a:pt x="310819" y="58940"/>
                  </a:lnTo>
                  <a:close/>
                </a:path>
                <a:path w="962025" h="217170">
                  <a:moveTo>
                    <a:pt x="377736" y="22364"/>
                  </a:moveTo>
                  <a:lnTo>
                    <a:pt x="368693" y="22364"/>
                  </a:lnTo>
                  <a:lnTo>
                    <a:pt x="334937" y="63093"/>
                  </a:lnTo>
                  <a:lnTo>
                    <a:pt x="334937" y="22364"/>
                  </a:lnTo>
                  <a:lnTo>
                    <a:pt x="324942" y="22364"/>
                  </a:lnTo>
                  <a:lnTo>
                    <a:pt x="324942" y="78282"/>
                  </a:lnTo>
                  <a:lnTo>
                    <a:pt x="334098" y="78282"/>
                  </a:lnTo>
                  <a:lnTo>
                    <a:pt x="346671" y="63093"/>
                  </a:lnTo>
                  <a:lnTo>
                    <a:pt x="367766" y="37566"/>
                  </a:lnTo>
                  <a:lnTo>
                    <a:pt x="367766" y="78282"/>
                  </a:lnTo>
                  <a:lnTo>
                    <a:pt x="377736" y="78282"/>
                  </a:lnTo>
                  <a:lnTo>
                    <a:pt x="377736" y="37566"/>
                  </a:lnTo>
                  <a:lnTo>
                    <a:pt x="377736" y="22364"/>
                  </a:lnTo>
                  <a:close/>
                </a:path>
                <a:path w="962025" h="217170">
                  <a:moveTo>
                    <a:pt x="380784" y="160210"/>
                  </a:moveTo>
                  <a:lnTo>
                    <a:pt x="371741" y="160210"/>
                  </a:lnTo>
                  <a:lnTo>
                    <a:pt x="337972" y="200914"/>
                  </a:lnTo>
                  <a:lnTo>
                    <a:pt x="337972" y="160210"/>
                  </a:lnTo>
                  <a:lnTo>
                    <a:pt x="327990" y="160210"/>
                  </a:lnTo>
                  <a:lnTo>
                    <a:pt x="327990" y="216128"/>
                  </a:lnTo>
                  <a:lnTo>
                    <a:pt x="337134" y="216128"/>
                  </a:lnTo>
                  <a:lnTo>
                    <a:pt x="349707" y="200914"/>
                  </a:lnTo>
                  <a:lnTo>
                    <a:pt x="370801" y="175399"/>
                  </a:lnTo>
                  <a:lnTo>
                    <a:pt x="370801" y="216128"/>
                  </a:lnTo>
                  <a:lnTo>
                    <a:pt x="380784" y="216128"/>
                  </a:lnTo>
                  <a:lnTo>
                    <a:pt x="380784" y="175399"/>
                  </a:lnTo>
                  <a:lnTo>
                    <a:pt x="380784" y="160210"/>
                  </a:lnTo>
                  <a:close/>
                </a:path>
                <a:path w="962025" h="217170">
                  <a:moveTo>
                    <a:pt x="448449" y="22364"/>
                  </a:moveTo>
                  <a:lnTo>
                    <a:pt x="438467" y="22364"/>
                  </a:lnTo>
                  <a:lnTo>
                    <a:pt x="438467" y="46113"/>
                  </a:lnTo>
                  <a:lnTo>
                    <a:pt x="407085" y="46113"/>
                  </a:lnTo>
                  <a:lnTo>
                    <a:pt x="407085" y="22364"/>
                  </a:lnTo>
                  <a:lnTo>
                    <a:pt x="397103" y="22364"/>
                  </a:lnTo>
                  <a:lnTo>
                    <a:pt x="397103" y="78282"/>
                  </a:lnTo>
                  <a:lnTo>
                    <a:pt x="407085" y="78282"/>
                  </a:lnTo>
                  <a:lnTo>
                    <a:pt x="407085" y="54876"/>
                  </a:lnTo>
                  <a:lnTo>
                    <a:pt x="438467" y="54876"/>
                  </a:lnTo>
                  <a:lnTo>
                    <a:pt x="438467" y="78282"/>
                  </a:lnTo>
                  <a:lnTo>
                    <a:pt x="448449" y="78282"/>
                  </a:lnTo>
                  <a:lnTo>
                    <a:pt x="448449" y="54876"/>
                  </a:lnTo>
                  <a:lnTo>
                    <a:pt x="448449" y="46113"/>
                  </a:lnTo>
                  <a:lnTo>
                    <a:pt x="448449" y="22364"/>
                  </a:lnTo>
                  <a:close/>
                </a:path>
                <a:path w="962025" h="217170">
                  <a:moveTo>
                    <a:pt x="822312" y="110350"/>
                  </a:moveTo>
                  <a:lnTo>
                    <a:pt x="809853" y="110350"/>
                  </a:lnTo>
                  <a:lnTo>
                    <a:pt x="791946" y="133921"/>
                  </a:lnTo>
                  <a:lnTo>
                    <a:pt x="773074" y="110350"/>
                  </a:lnTo>
                  <a:lnTo>
                    <a:pt x="760222" y="110350"/>
                  </a:lnTo>
                  <a:lnTo>
                    <a:pt x="760222" y="166751"/>
                  </a:lnTo>
                  <a:lnTo>
                    <a:pt x="774433" y="166751"/>
                  </a:lnTo>
                  <a:lnTo>
                    <a:pt x="774433" y="132270"/>
                  </a:lnTo>
                  <a:lnTo>
                    <a:pt x="791337" y="153327"/>
                  </a:lnTo>
                  <a:lnTo>
                    <a:pt x="791718" y="153327"/>
                  </a:lnTo>
                  <a:lnTo>
                    <a:pt x="808126" y="132270"/>
                  </a:lnTo>
                  <a:lnTo>
                    <a:pt x="808126" y="166751"/>
                  </a:lnTo>
                  <a:lnTo>
                    <a:pt x="822312" y="166751"/>
                  </a:lnTo>
                  <a:lnTo>
                    <a:pt x="822312" y="110350"/>
                  </a:lnTo>
                  <a:close/>
                </a:path>
                <a:path w="962025" h="217170">
                  <a:moveTo>
                    <a:pt x="895184" y="138544"/>
                  </a:moveTo>
                  <a:lnTo>
                    <a:pt x="893051" y="126784"/>
                  </a:lnTo>
                  <a:lnTo>
                    <a:pt x="890270" y="122516"/>
                  </a:lnTo>
                  <a:lnTo>
                    <a:pt x="886955" y="117424"/>
                  </a:lnTo>
                  <a:lnTo>
                    <a:pt x="880122" y="112979"/>
                  </a:lnTo>
                  <a:lnTo>
                    <a:pt x="880122" y="129032"/>
                  </a:lnTo>
                  <a:lnTo>
                    <a:pt x="880122" y="148336"/>
                  </a:lnTo>
                  <a:lnTo>
                    <a:pt x="873696" y="154711"/>
                  </a:lnTo>
                  <a:lnTo>
                    <a:pt x="856297" y="154711"/>
                  </a:lnTo>
                  <a:lnTo>
                    <a:pt x="849871" y="147955"/>
                  </a:lnTo>
                  <a:lnTo>
                    <a:pt x="849871" y="128778"/>
                  </a:lnTo>
                  <a:lnTo>
                    <a:pt x="856526" y="122516"/>
                  </a:lnTo>
                  <a:lnTo>
                    <a:pt x="873569" y="122516"/>
                  </a:lnTo>
                  <a:lnTo>
                    <a:pt x="880122" y="129032"/>
                  </a:lnTo>
                  <a:lnTo>
                    <a:pt x="880122" y="112979"/>
                  </a:lnTo>
                  <a:lnTo>
                    <a:pt x="877430" y="111226"/>
                  </a:lnTo>
                  <a:lnTo>
                    <a:pt x="864946" y="108978"/>
                  </a:lnTo>
                  <a:lnTo>
                    <a:pt x="852462" y="111226"/>
                  </a:lnTo>
                  <a:lnTo>
                    <a:pt x="842924" y="117424"/>
                  </a:lnTo>
                  <a:lnTo>
                    <a:pt x="836841" y="126784"/>
                  </a:lnTo>
                  <a:lnTo>
                    <a:pt x="834694" y="138544"/>
                  </a:lnTo>
                  <a:lnTo>
                    <a:pt x="836841" y="150304"/>
                  </a:lnTo>
                  <a:lnTo>
                    <a:pt x="842924" y="159689"/>
                  </a:lnTo>
                  <a:lnTo>
                    <a:pt x="852462" y="165887"/>
                  </a:lnTo>
                  <a:lnTo>
                    <a:pt x="864946" y="168122"/>
                  </a:lnTo>
                  <a:lnTo>
                    <a:pt x="877430" y="165887"/>
                  </a:lnTo>
                  <a:lnTo>
                    <a:pt x="886955" y="159689"/>
                  </a:lnTo>
                  <a:lnTo>
                    <a:pt x="890181" y="154711"/>
                  </a:lnTo>
                  <a:lnTo>
                    <a:pt x="893051" y="150304"/>
                  </a:lnTo>
                  <a:lnTo>
                    <a:pt x="895184" y="138544"/>
                  </a:lnTo>
                  <a:close/>
                </a:path>
                <a:path w="962025" h="217170">
                  <a:moveTo>
                    <a:pt x="961872" y="110350"/>
                  </a:moveTo>
                  <a:lnTo>
                    <a:pt x="947686" y="110350"/>
                  </a:lnTo>
                  <a:lnTo>
                    <a:pt x="921753" y="146062"/>
                  </a:lnTo>
                  <a:lnTo>
                    <a:pt x="921753" y="110350"/>
                  </a:lnTo>
                  <a:lnTo>
                    <a:pt x="907554" y="110350"/>
                  </a:lnTo>
                  <a:lnTo>
                    <a:pt x="907554" y="166763"/>
                  </a:lnTo>
                  <a:lnTo>
                    <a:pt x="921753" y="166763"/>
                  </a:lnTo>
                  <a:lnTo>
                    <a:pt x="947686" y="131025"/>
                  </a:lnTo>
                  <a:lnTo>
                    <a:pt x="947686" y="166763"/>
                  </a:lnTo>
                  <a:lnTo>
                    <a:pt x="961872" y="166763"/>
                  </a:lnTo>
                  <a:lnTo>
                    <a:pt x="961872" y="110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4272" y="460656"/>
              <a:ext cx="480474" cy="1128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136865" y="387337"/>
              <a:ext cx="735330" cy="29845"/>
            </a:xfrm>
            <a:custGeom>
              <a:avLst/>
              <a:gdLst/>
              <a:ahLst/>
              <a:cxnLst/>
              <a:rect l="l" t="t" r="r" b="b"/>
              <a:pathLst>
                <a:path w="735329" h="29845">
                  <a:moveTo>
                    <a:pt x="152260" y="12"/>
                  </a:moveTo>
                  <a:lnTo>
                    <a:pt x="3302" y="12"/>
                  </a:lnTo>
                  <a:lnTo>
                    <a:pt x="3302" y="6362"/>
                  </a:lnTo>
                  <a:lnTo>
                    <a:pt x="0" y="6362"/>
                  </a:lnTo>
                  <a:lnTo>
                    <a:pt x="0" y="22872"/>
                  </a:lnTo>
                  <a:lnTo>
                    <a:pt x="3289" y="22872"/>
                  </a:lnTo>
                  <a:lnTo>
                    <a:pt x="3289" y="29222"/>
                  </a:lnTo>
                  <a:lnTo>
                    <a:pt x="152260" y="29222"/>
                  </a:lnTo>
                  <a:lnTo>
                    <a:pt x="152260" y="22872"/>
                  </a:lnTo>
                  <a:lnTo>
                    <a:pt x="152260" y="6362"/>
                  </a:lnTo>
                  <a:lnTo>
                    <a:pt x="152260" y="12"/>
                  </a:lnTo>
                  <a:close/>
                </a:path>
                <a:path w="735329" h="29845">
                  <a:moveTo>
                    <a:pt x="364490" y="0"/>
                  </a:moveTo>
                  <a:lnTo>
                    <a:pt x="158026" y="0"/>
                  </a:lnTo>
                  <a:lnTo>
                    <a:pt x="158026" y="29248"/>
                  </a:lnTo>
                  <a:lnTo>
                    <a:pt x="364490" y="29248"/>
                  </a:lnTo>
                  <a:lnTo>
                    <a:pt x="364490" y="0"/>
                  </a:lnTo>
                  <a:close/>
                </a:path>
                <a:path w="735329" h="29845">
                  <a:moveTo>
                    <a:pt x="475716" y="0"/>
                  </a:moveTo>
                  <a:lnTo>
                    <a:pt x="370243" y="0"/>
                  </a:lnTo>
                  <a:lnTo>
                    <a:pt x="370243" y="29248"/>
                  </a:lnTo>
                  <a:lnTo>
                    <a:pt x="475716" y="29248"/>
                  </a:lnTo>
                  <a:lnTo>
                    <a:pt x="475716" y="0"/>
                  </a:lnTo>
                  <a:close/>
                </a:path>
                <a:path w="735329" h="29845">
                  <a:moveTo>
                    <a:pt x="548462" y="0"/>
                  </a:moveTo>
                  <a:lnTo>
                    <a:pt x="481469" y="0"/>
                  </a:lnTo>
                  <a:lnTo>
                    <a:pt x="481469" y="29248"/>
                  </a:lnTo>
                  <a:lnTo>
                    <a:pt x="548462" y="29248"/>
                  </a:lnTo>
                  <a:lnTo>
                    <a:pt x="548462" y="0"/>
                  </a:lnTo>
                  <a:close/>
                </a:path>
                <a:path w="735329" h="29845">
                  <a:moveTo>
                    <a:pt x="620725" y="0"/>
                  </a:moveTo>
                  <a:lnTo>
                    <a:pt x="554240" y="0"/>
                  </a:lnTo>
                  <a:lnTo>
                    <a:pt x="554240" y="29248"/>
                  </a:lnTo>
                  <a:lnTo>
                    <a:pt x="620725" y="29248"/>
                  </a:lnTo>
                  <a:lnTo>
                    <a:pt x="620725" y="0"/>
                  </a:lnTo>
                  <a:close/>
                </a:path>
                <a:path w="735329" h="29845">
                  <a:moveTo>
                    <a:pt x="735101" y="6362"/>
                  </a:moveTo>
                  <a:lnTo>
                    <a:pt x="731786" y="6362"/>
                  </a:lnTo>
                  <a:lnTo>
                    <a:pt x="731786" y="12"/>
                  </a:lnTo>
                  <a:lnTo>
                    <a:pt x="626491" y="12"/>
                  </a:lnTo>
                  <a:lnTo>
                    <a:pt x="626491" y="6362"/>
                  </a:lnTo>
                  <a:lnTo>
                    <a:pt x="626491" y="22872"/>
                  </a:lnTo>
                  <a:lnTo>
                    <a:pt x="626491" y="29222"/>
                  </a:lnTo>
                  <a:lnTo>
                    <a:pt x="731799" y="29222"/>
                  </a:lnTo>
                  <a:lnTo>
                    <a:pt x="731799" y="22872"/>
                  </a:lnTo>
                  <a:lnTo>
                    <a:pt x="735101" y="22872"/>
                  </a:lnTo>
                  <a:lnTo>
                    <a:pt x="735101" y="63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65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3428</TotalTime>
  <Words>1706</Words>
  <Application>Microsoft Office PowerPoint</Application>
  <PresentationFormat>Экран (16:9)</PresentationFormat>
  <Paragraphs>140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ИЗ-ЗА ЧЕГО У ПОДРОСТКОВ МОГУТ ВОЗНИКАТЬ  КОНФЛИКТЫ СО ВЗРОСЛЫМИ?</vt:lpstr>
      <vt:lpstr>ПРАВИЛЬНО ЛИ ПОСТУПАЕТ ПОДРОСТОК  В ЭТОЙ СИТУАЦИИ?</vt:lpstr>
      <vt:lpstr>ПРАВИЛЬНО ЛИ ПОСТУПАЕТ ПОДРОСТОК  В ЭТОЙ СИТУАЦИИ?</vt:lpstr>
      <vt:lpstr>ВАША МЕЧТА – ЭТО ВАША ЭМОЦИОНАЛЬНАЯ ЦЕЛЬ</vt:lpstr>
      <vt:lpstr>ПРАВИЛЬНО ЛИ ПОСТУПАЕТ ПОДРОСТОК  В ЭТОЙ СИТУАЦИИ?</vt:lpstr>
      <vt:lpstr>ПРАВИЛЬНО ЛИ ПОСТУПАЕТ ПОДРОСТОК  В ЭТОЙ СИТУАЦИИ?</vt:lpstr>
      <vt:lpstr>ПРАВИЛЬНО ЛИ ПОСТУПАЕТ ПОДРОСТОК  В ЭТОЙ СИТУАЦИИ?</vt:lpstr>
      <vt:lpstr>ПРАВИЛЬНО ЛИ ПОСТУПАЕТ ПОДРОСТОК  В ЭТОЙ СИТУАЦИИ?</vt:lpstr>
      <vt:lpstr>КАК НЕ ПОПАСТЬСЯ НА УЛОВКИ МОШЕННИКОВ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65</cp:revision>
  <dcterms:created xsi:type="dcterms:W3CDTF">2024-05-09T08:51:30Z</dcterms:created>
  <dcterms:modified xsi:type="dcterms:W3CDTF">2024-05-16T07:23:48Z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2024-03-21T00:00:00Z</vt:filetime>
  </property>
  <property fmtid="{D5CDD505-2E9C-101B-9397-08002B2CF9AE}" pid="3" name="LastSaved">
    <vt:filetime>2024-05-09T00:00:00Z</vt:filetime>
  </property>
</Properties>
</file>