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62" r:id="rId6"/>
    <p:sldId id="266" r:id="rId7"/>
    <p:sldId id="260" r:id="rId8"/>
    <p:sldId id="261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29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60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659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71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373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4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92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50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6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0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48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41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5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3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33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0BACF-EC33-42CF-B507-6E8512D8D61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9DA47B-9ACC-4838-B801-6CD58122E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2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9214" y="-351205"/>
            <a:ext cx="5652139" cy="77739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2237" y="541918"/>
            <a:ext cx="3322983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О, спорт, ты -жизнь!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5779" y="4699221"/>
            <a:ext cx="2734093" cy="76163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Над созданием альбома работал                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Незавитин</a:t>
            </a:r>
            <a:r>
              <a:rPr lang="ru-RU" dirty="0" smtClean="0">
                <a:solidFill>
                  <a:schemeClr val="tx1"/>
                </a:solidFill>
              </a:rPr>
              <a:t> Роман,                                159 группа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2022год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73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Desktop\Скан\2022-12-06 спп\спп 00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-4550" b="4550"/>
          <a:stretch/>
        </p:blipFill>
        <p:spPr bwMode="auto">
          <a:xfrm>
            <a:off x="1754505" y="444637"/>
            <a:ext cx="3765605" cy="57643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Скан\2022-12-06 сп\сп 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"/>
          <a:stretch/>
        </p:blipFill>
        <p:spPr bwMode="auto">
          <a:xfrm>
            <a:off x="6465653" y="683814"/>
            <a:ext cx="3942604" cy="5445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688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1765" r="15997" b="19458"/>
          <a:stretch/>
        </p:blipFill>
        <p:spPr>
          <a:xfrm>
            <a:off x="1670411" y="321467"/>
            <a:ext cx="7810489" cy="597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5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t="9393" r="13021" b="14956"/>
          <a:stretch/>
        </p:blipFill>
        <p:spPr>
          <a:xfrm>
            <a:off x="1768503" y="365125"/>
            <a:ext cx="8183128" cy="5820990"/>
          </a:xfrm>
        </p:spPr>
      </p:pic>
    </p:spTree>
    <p:extLst>
      <p:ext uri="{BB962C8B-B14F-4D97-AF65-F5344CB8AC3E}">
        <p14:creationId xmlns:p14="http://schemas.microsoft.com/office/powerpoint/2010/main" val="2939234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3076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2" t="3728" r="24979" b="7465"/>
          <a:stretch/>
        </p:blipFill>
        <p:spPr>
          <a:xfrm>
            <a:off x="838200" y="373076"/>
            <a:ext cx="3085106" cy="38643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061" y="964210"/>
            <a:ext cx="6642828" cy="492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48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Desktop\Скан\2022-12-06 сп\сп 00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t="7762" r="11510" b="18896"/>
          <a:stretch/>
        </p:blipFill>
        <p:spPr bwMode="auto">
          <a:xfrm>
            <a:off x="1590260" y="970058"/>
            <a:ext cx="8269357" cy="5239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5162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Desktop\Скан\2022-12-06 сп\сп 00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t="-1543" r="34406" b="40265"/>
          <a:stretch/>
        </p:blipFill>
        <p:spPr bwMode="auto">
          <a:xfrm>
            <a:off x="838200" y="-58837"/>
            <a:ext cx="9419839" cy="65868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215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Desktop\Незавитин Рома\Кадры из прошлого\5 00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7" t="2043" r="3464" b="11780"/>
          <a:stretch/>
        </p:blipFill>
        <p:spPr bwMode="auto">
          <a:xfrm>
            <a:off x="1545157" y="301514"/>
            <a:ext cx="6638784" cy="6635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657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User\Desktop\Скан\2022-12-06 5\5 00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5" t="10268" r="2362" b="55911"/>
          <a:stretch/>
        </p:blipFill>
        <p:spPr bwMode="auto">
          <a:xfrm>
            <a:off x="779228" y="365125"/>
            <a:ext cx="4691270" cy="27829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045" y="3393633"/>
            <a:ext cx="6754953" cy="2694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04" y="365125"/>
            <a:ext cx="2810500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3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Desktop\Скан\2022-12-06 сп\сп 00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r="8586" b="22410"/>
          <a:stretch/>
        </p:blipFill>
        <p:spPr bwMode="auto">
          <a:xfrm>
            <a:off x="614568" y="609076"/>
            <a:ext cx="5070615" cy="3994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057" r="23114"/>
          <a:stretch/>
        </p:blipFill>
        <p:spPr>
          <a:xfrm>
            <a:off x="6551875" y="1141221"/>
            <a:ext cx="4207304" cy="502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5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95</TotalTime>
  <Words>19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О, спорт, ты -жизнь!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Библиотекарь</cp:lastModifiedBy>
  <cp:revision>10</cp:revision>
  <dcterms:created xsi:type="dcterms:W3CDTF">2022-12-06T08:14:51Z</dcterms:created>
  <dcterms:modified xsi:type="dcterms:W3CDTF">2022-12-13T08:04:34Z</dcterms:modified>
</cp:coreProperties>
</file>