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6" r:id="rId3"/>
    <p:sldId id="258" r:id="rId4"/>
    <p:sldId id="260" r:id="rId5"/>
    <p:sldId id="262" r:id="rId6"/>
    <p:sldId id="264" r:id="rId7"/>
    <p:sldId id="266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8C4-A9AD-42CD-A7BE-9B26E5BD190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4D21F1E-1435-4E58-B94B-548D0B16F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81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8C4-A9AD-42CD-A7BE-9B26E5BD190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D21F1E-1435-4E58-B94B-548D0B16F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6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8C4-A9AD-42CD-A7BE-9B26E5BD190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D21F1E-1435-4E58-B94B-548D0B16FFA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47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8C4-A9AD-42CD-A7BE-9B26E5BD190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D21F1E-1435-4E58-B94B-548D0B16F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630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8C4-A9AD-42CD-A7BE-9B26E5BD190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D21F1E-1435-4E58-B94B-548D0B16FFA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9324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8C4-A9AD-42CD-A7BE-9B26E5BD190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D21F1E-1435-4E58-B94B-548D0B16F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0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8C4-A9AD-42CD-A7BE-9B26E5BD190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1F1E-1435-4E58-B94B-548D0B16F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207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8C4-A9AD-42CD-A7BE-9B26E5BD190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1F1E-1435-4E58-B94B-548D0B16F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2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8C4-A9AD-42CD-A7BE-9B26E5BD190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1F1E-1435-4E58-B94B-548D0B16F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76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8C4-A9AD-42CD-A7BE-9B26E5BD190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D21F1E-1435-4E58-B94B-548D0B16F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70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8C4-A9AD-42CD-A7BE-9B26E5BD190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D21F1E-1435-4E58-B94B-548D0B16F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3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8C4-A9AD-42CD-A7BE-9B26E5BD190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D21F1E-1435-4E58-B94B-548D0B16F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2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8C4-A9AD-42CD-A7BE-9B26E5BD190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1F1E-1435-4E58-B94B-548D0B16F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30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8C4-A9AD-42CD-A7BE-9B26E5BD190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1F1E-1435-4E58-B94B-548D0B16F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448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8C4-A9AD-42CD-A7BE-9B26E5BD190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1F1E-1435-4E58-B94B-548D0B16F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30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8C4-A9AD-42CD-A7BE-9B26E5BD190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D21F1E-1435-4E58-B94B-548D0B16F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698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D78C4-A9AD-42CD-A7BE-9B26E5BD190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D21F1E-1435-4E58-B94B-548D0B16F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2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" y="178926"/>
            <a:ext cx="8774683" cy="6436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8585" y="898497"/>
            <a:ext cx="2695492" cy="2218414"/>
          </a:xfrm>
        </p:spPr>
        <p:txBody>
          <a:bodyPr/>
          <a:lstStyle/>
          <a:p>
            <a:r>
              <a:rPr lang="ru-RU" b="1" i="1" dirty="0" smtClean="0">
                <a:cs typeface="Aldhabi" panose="01000000000000000000" pitchFamily="2" charset="-78"/>
              </a:rPr>
              <a:t>1960-1974</a:t>
            </a:r>
            <a:endParaRPr lang="ru-RU" b="1" i="1" dirty="0">
              <a:cs typeface="Aldhabi" panose="01000000000000000000" pitchFamily="2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8585" y="5152446"/>
            <a:ext cx="2879698" cy="13139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Работал над альбомом </a:t>
            </a:r>
          </a:p>
          <a:p>
            <a:r>
              <a:rPr lang="ru-RU" dirty="0" err="1" smtClean="0"/>
              <a:t>Незавитин</a:t>
            </a:r>
            <a:r>
              <a:rPr lang="ru-RU" dirty="0" smtClean="0"/>
              <a:t> Роман, </a:t>
            </a:r>
          </a:p>
          <a:p>
            <a:r>
              <a:rPr lang="ru-RU" dirty="0" smtClean="0"/>
              <a:t>159 группа</a:t>
            </a:r>
          </a:p>
          <a:p>
            <a:r>
              <a:rPr lang="ru-RU" dirty="0" smtClean="0"/>
              <a:t>2022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852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390"/>
          <a:stretch/>
        </p:blipFill>
        <p:spPr>
          <a:xfrm>
            <a:off x="1844702" y="186027"/>
            <a:ext cx="4325510" cy="6498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192" y="155585"/>
            <a:ext cx="4769423" cy="65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0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21" y="289599"/>
            <a:ext cx="4778732" cy="656840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359"/>
          <a:stretch/>
        </p:blipFill>
        <p:spPr>
          <a:xfrm>
            <a:off x="1805605" y="258623"/>
            <a:ext cx="4587903" cy="65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49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03" y="420784"/>
            <a:ext cx="4640377" cy="637823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637"/>
          <a:stretch/>
        </p:blipFill>
        <p:spPr>
          <a:xfrm>
            <a:off x="2211201" y="349223"/>
            <a:ext cx="4198288" cy="632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22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08" y="268467"/>
            <a:ext cx="4669300" cy="641798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481"/>
          <a:stretch/>
        </p:blipFill>
        <p:spPr>
          <a:xfrm>
            <a:off x="2218414" y="280097"/>
            <a:ext cx="4166482" cy="640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21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89" y="285480"/>
            <a:ext cx="4653338" cy="639604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826"/>
          <a:stretch/>
        </p:blipFill>
        <p:spPr>
          <a:xfrm>
            <a:off x="2130949" y="326452"/>
            <a:ext cx="4182386" cy="631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28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80" y="257533"/>
            <a:ext cx="4732864" cy="650535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243"/>
          <a:stretch/>
        </p:blipFill>
        <p:spPr>
          <a:xfrm>
            <a:off x="2162755" y="309380"/>
            <a:ext cx="4174434" cy="640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9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9" y="139989"/>
            <a:ext cx="4774775" cy="656296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689" y="139989"/>
            <a:ext cx="4650754" cy="64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</TotalTime>
  <Words>11</Words>
  <Application>Microsoft Office PowerPoint</Application>
  <PresentationFormat>Широкоэкранный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Aldhabi</vt:lpstr>
      <vt:lpstr>Arial</vt:lpstr>
      <vt:lpstr>Century Gothic</vt:lpstr>
      <vt:lpstr>Wingdings 3</vt:lpstr>
      <vt:lpstr>Легкий дым</vt:lpstr>
      <vt:lpstr>1960-1974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Библиотекарь</cp:lastModifiedBy>
  <cp:revision>8</cp:revision>
  <dcterms:created xsi:type="dcterms:W3CDTF">2022-12-06T07:35:35Z</dcterms:created>
  <dcterms:modified xsi:type="dcterms:W3CDTF">2022-12-13T09:21:48Z</dcterms:modified>
</cp:coreProperties>
</file>