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57" r:id="rId3"/>
    <p:sldId id="258" r:id="rId4"/>
    <p:sldId id="260" r:id="rId5"/>
    <p:sldId id="259" r:id="rId6"/>
    <p:sldId id="263" r:id="rId7"/>
    <p:sldId id="264" r:id="rId8"/>
    <p:sldId id="265" r:id="rId9"/>
    <p:sldId id="275" r:id="rId10"/>
    <p:sldId id="276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1" autoAdjust="0"/>
    <p:restoredTop sz="94660"/>
  </p:normalViewPr>
  <p:slideViewPr>
    <p:cSldViewPr snapToGrid="0">
      <p:cViewPr>
        <p:scale>
          <a:sx n="75" d="100"/>
          <a:sy n="75" d="100"/>
        </p:scale>
        <p:origin x="-82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89BEE9-A6FD-4198-A8AC-79D3D8E2426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D9DCD0-ABE3-4DCC-8365-ED15C851A953}">
      <dgm:prSet phldrT="[Текст]"/>
      <dgm:spPr/>
      <dgm:t>
        <a:bodyPr/>
        <a:lstStyle/>
        <a:p>
          <a:r>
            <a:rPr lang="ru-RU" dirty="0" smtClean="0"/>
            <a:t>Академическая стипендия</a:t>
          </a:r>
          <a:endParaRPr lang="ru-RU" dirty="0"/>
        </a:p>
      </dgm:t>
    </dgm:pt>
    <dgm:pt modelId="{3701A88F-860A-435C-A839-B630C69C531A}" type="parTrans" cxnId="{F024B19C-7989-422E-8D9F-5885946A9EAA}">
      <dgm:prSet/>
      <dgm:spPr/>
      <dgm:t>
        <a:bodyPr/>
        <a:lstStyle/>
        <a:p>
          <a:endParaRPr lang="ru-RU"/>
        </a:p>
      </dgm:t>
    </dgm:pt>
    <dgm:pt modelId="{99C7FB08-744E-4FCD-90A1-69655FA1C27C}" type="sibTrans" cxnId="{F024B19C-7989-422E-8D9F-5885946A9EAA}">
      <dgm:prSet/>
      <dgm:spPr/>
      <dgm:t>
        <a:bodyPr/>
        <a:lstStyle/>
        <a:p>
          <a:endParaRPr lang="ru-RU"/>
        </a:p>
      </dgm:t>
    </dgm:pt>
    <dgm:pt modelId="{75003879-F98A-4279-A489-6B73E62248FB}">
      <dgm:prSet phldrT="[Текст]"/>
      <dgm:spPr/>
      <dgm:t>
        <a:bodyPr/>
        <a:lstStyle/>
        <a:p>
          <a:r>
            <a:rPr lang="ru-RU" dirty="0" smtClean="0"/>
            <a:t>от 2500</a:t>
          </a:r>
          <a:endParaRPr lang="ru-RU" dirty="0"/>
        </a:p>
      </dgm:t>
    </dgm:pt>
    <dgm:pt modelId="{2C0DB7C3-13F5-4C23-A3D1-2D9782F93685}" type="parTrans" cxnId="{ED2512B3-7665-4850-9940-25E6EB959C91}">
      <dgm:prSet/>
      <dgm:spPr/>
      <dgm:t>
        <a:bodyPr/>
        <a:lstStyle/>
        <a:p>
          <a:endParaRPr lang="ru-RU"/>
        </a:p>
      </dgm:t>
    </dgm:pt>
    <dgm:pt modelId="{08924434-8E24-4CD1-866B-D617AF246A33}" type="sibTrans" cxnId="{ED2512B3-7665-4850-9940-25E6EB959C91}">
      <dgm:prSet/>
      <dgm:spPr/>
      <dgm:t>
        <a:bodyPr/>
        <a:lstStyle/>
        <a:p>
          <a:endParaRPr lang="ru-RU"/>
        </a:p>
      </dgm:t>
    </dgm:pt>
    <dgm:pt modelId="{2597E210-2E7E-4BB5-ACD8-0A7C48CFDA8D}">
      <dgm:prSet phldrT="[Текст]"/>
      <dgm:spPr/>
      <dgm:t>
        <a:bodyPr/>
        <a:lstStyle/>
        <a:p>
          <a:r>
            <a:rPr lang="ru-RU" dirty="0" smtClean="0"/>
            <a:t>до 7000</a:t>
          </a:r>
          <a:endParaRPr lang="ru-RU" dirty="0"/>
        </a:p>
      </dgm:t>
    </dgm:pt>
    <dgm:pt modelId="{BE389372-5C53-4094-8515-5DC52109BD0C}" type="parTrans" cxnId="{AB398549-B8D0-417F-9D45-C776D1852E92}">
      <dgm:prSet/>
      <dgm:spPr/>
      <dgm:t>
        <a:bodyPr/>
        <a:lstStyle/>
        <a:p>
          <a:endParaRPr lang="ru-RU"/>
        </a:p>
      </dgm:t>
    </dgm:pt>
    <dgm:pt modelId="{103718F7-3D5B-41EB-BCAB-F0BCE4B744A3}" type="sibTrans" cxnId="{AB398549-B8D0-417F-9D45-C776D1852E92}">
      <dgm:prSet/>
      <dgm:spPr/>
      <dgm:t>
        <a:bodyPr/>
        <a:lstStyle/>
        <a:p>
          <a:endParaRPr lang="ru-RU"/>
        </a:p>
      </dgm:t>
    </dgm:pt>
    <dgm:pt modelId="{FDD02F48-18DD-47A3-9180-D02432940EFB}">
      <dgm:prSet phldrT="[Текст]"/>
      <dgm:spPr/>
      <dgm:t>
        <a:bodyPr/>
        <a:lstStyle/>
        <a:p>
          <a:r>
            <a:rPr lang="ru-RU" dirty="0" smtClean="0"/>
            <a:t>Социальная стипендия </a:t>
          </a:r>
          <a:endParaRPr lang="ru-RU" dirty="0"/>
        </a:p>
      </dgm:t>
    </dgm:pt>
    <dgm:pt modelId="{2B7112D8-FE61-48B5-9CA9-3C1BF8617D66}" type="parTrans" cxnId="{3EA95CB6-6B32-4E5A-A513-20C5A78BD553}">
      <dgm:prSet/>
      <dgm:spPr/>
      <dgm:t>
        <a:bodyPr/>
        <a:lstStyle/>
        <a:p>
          <a:endParaRPr lang="ru-RU"/>
        </a:p>
      </dgm:t>
    </dgm:pt>
    <dgm:pt modelId="{DDE905B6-3F84-49AC-B49F-4829C44ED9EE}" type="sibTrans" cxnId="{3EA95CB6-6B32-4E5A-A513-20C5A78BD553}">
      <dgm:prSet/>
      <dgm:spPr/>
      <dgm:t>
        <a:bodyPr/>
        <a:lstStyle/>
        <a:p>
          <a:endParaRPr lang="ru-RU"/>
        </a:p>
      </dgm:t>
    </dgm:pt>
    <dgm:pt modelId="{55927A64-3103-4B8E-AE96-5B5BA3C70530}">
      <dgm:prSet phldrT="[Текст]"/>
      <dgm:spPr/>
      <dgm:t>
        <a:bodyPr/>
        <a:lstStyle/>
        <a:p>
          <a:r>
            <a:rPr lang="ru-RU" dirty="0" smtClean="0"/>
            <a:t>от 3000</a:t>
          </a:r>
          <a:endParaRPr lang="ru-RU" dirty="0"/>
        </a:p>
      </dgm:t>
    </dgm:pt>
    <dgm:pt modelId="{B051AA07-684D-47E5-892E-A6A1230CC3C6}" type="parTrans" cxnId="{1BBCB291-5536-41BB-83AC-3B8C9DEDAF28}">
      <dgm:prSet/>
      <dgm:spPr/>
      <dgm:t>
        <a:bodyPr/>
        <a:lstStyle/>
        <a:p>
          <a:endParaRPr lang="ru-RU"/>
        </a:p>
      </dgm:t>
    </dgm:pt>
    <dgm:pt modelId="{6F376FFA-1241-4963-AE06-66F7CBC8DD85}" type="sibTrans" cxnId="{1BBCB291-5536-41BB-83AC-3B8C9DEDAF28}">
      <dgm:prSet/>
      <dgm:spPr/>
      <dgm:t>
        <a:bodyPr/>
        <a:lstStyle/>
        <a:p>
          <a:endParaRPr lang="ru-RU"/>
        </a:p>
      </dgm:t>
    </dgm:pt>
    <dgm:pt modelId="{621FD9B4-187B-4C63-96B1-77C9E0D85997}">
      <dgm:prSet phldrT="[Текст]"/>
      <dgm:spPr/>
      <dgm:t>
        <a:bodyPr/>
        <a:lstStyle/>
        <a:p>
          <a:r>
            <a:rPr lang="ru-RU" dirty="0" smtClean="0"/>
            <a:t>до 12000</a:t>
          </a:r>
          <a:endParaRPr lang="ru-RU" dirty="0"/>
        </a:p>
      </dgm:t>
    </dgm:pt>
    <dgm:pt modelId="{AE0FE4D4-C46B-4070-968C-842F368E89F7}" type="parTrans" cxnId="{0DC4867B-6936-4E00-9CBA-4DD3A9B90F9F}">
      <dgm:prSet/>
      <dgm:spPr/>
      <dgm:t>
        <a:bodyPr/>
        <a:lstStyle/>
        <a:p>
          <a:endParaRPr lang="ru-RU"/>
        </a:p>
      </dgm:t>
    </dgm:pt>
    <dgm:pt modelId="{9A69ED01-4521-43A9-B826-5A819D47CBF6}" type="sibTrans" cxnId="{0DC4867B-6936-4E00-9CBA-4DD3A9B90F9F}">
      <dgm:prSet/>
      <dgm:spPr/>
      <dgm:t>
        <a:bodyPr/>
        <a:lstStyle/>
        <a:p>
          <a:endParaRPr lang="ru-RU"/>
        </a:p>
      </dgm:t>
    </dgm:pt>
    <dgm:pt modelId="{640604C7-3D4E-40E5-811B-A2FBED015946}">
      <dgm:prSet phldrT="[Текст]"/>
      <dgm:spPr/>
      <dgm:t>
        <a:bodyPr/>
        <a:lstStyle/>
        <a:p>
          <a:r>
            <a:rPr lang="ru-RU" dirty="0" smtClean="0"/>
            <a:t>Повышенная академическая стипендия</a:t>
          </a:r>
          <a:endParaRPr lang="ru-RU" dirty="0"/>
        </a:p>
      </dgm:t>
    </dgm:pt>
    <dgm:pt modelId="{9DE96141-38E9-43F9-AC7B-0D8BBC261B2D}" type="parTrans" cxnId="{8A53F878-9B43-43C2-8EDF-315ABF6F3E96}">
      <dgm:prSet/>
      <dgm:spPr/>
      <dgm:t>
        <a:bodyPr/>
        <a:lstStyle/>
        <a:p>
          <a:endParaRPr lang="ru-RU"/>
        </a:p>
      </dgm:t>
    </dgm:pt>
    <dgm:pt modelId="{D842A1FE-66D5-40BC-95FB-7CA123ADFF74}" type="sibTrans" cxnId="{8A53F878-9B43-43C2-8EDF-315ABF6F3E96}">
      <dgm:prSet/>
      <dgm:spPr/>
      <dgm:t>
        <a:bodyPr/>
        <a:lstStyle/>
        <a:p>
          <a:endParaRPr lang="ru-RU"/>
        </a:p>
      </dgm:t>
    </dgm:pt>
    <dgm:pt modelId="{089FB0A4-CAC8-4350-90DF-3CECE0FAC2A8}">
      <dgm:prSet phldrT="[Текст]"/>
      <dgm:spPr/>
      <dgm:t>
        <a:bodyPr/>
        <a:lstStyle/>
        <a:p>
          <a:r>
            <a:rPr lang="ru-RU" dirty="0" smtClean="0"/>
            <a:t>от 10000</a:t>
          </a:r>
          <a:endParaRPr lang="ru-RU" dirty="0"/>
        </a:p>
      </dgm:t>
    </dgm:pt>
    <dgm:pt modelId="{82D9AF27-B508-4B9E-840E-E9728E3B1FEC}" type="parTrans" cxnId="{79CAF44B-4170-4F21-8B29-A2169BF04B23}">
      <dgm:prSet/>
      <dgm:spPr/>
      <dgm:t>
        <a:bodyPr/>
        <a:lstStyle/>
        <a:p>
          <a:endParaRPr lang="ru-RU"/>
        </a:p>
      </dgm:t>
    </dgm:pt>
    <dgm:pt modelId="{267D5BA3-3C0B-421E-BB3D-6ABEE4DE7029}" type="sibTrans" cxnId="{79CAF44B-4170-4F21-8B29-A2169BF04B23}">
      <dgm:prSet/>
      <dgm:spPr/>
      <dgm:t>
        <a:bodyPr/>
        <a:lstStyle/>
        <a:p>
          <a:endParaRPr lang="ru-RU"/>
        </a:p>
      </dgm:t>
    </dgm:pt>
    <dgm:pt modelId="{A47A00BC-5114-464A-96E1-6E0DF7B9492E}">
      <dgm:prSet phldrT="[Текст]"/>
      <dgm:spPr/>
      <dgm:t>
        <a:bodyPr/>
        <a:lstStyle/>
        <a:p>
          <a:r>
            <a:rPr lang="ru-RU" dirty="0" smtClean="0"/>
            <a:t>до 17000</a:t>
          </a:r>
          <a:endParaRPr lang="ru-RU" dirty="0"/>
        </a:p>
      </dgm:t>
    </dgm:pt>
    <dgm:pt modelId="{977F88BA-EF7C-4101-8018-336F29348A7A}" type="parTrans" cxnId="{3297647F-562B-4F32-83EE-D0032A430323}">
      <dgm:prSet/>
      <dgm:spPr/>
      <dgm:t>
        <a:bodyPr/>
        <a:lstStyle/>
        <a:p>
          <a:endParaRPr lang="ru-RU"/>
        </a:p>
      </dgm:t>
    </dgm:pt>
    <dgm:pt modelId="{AC9B8CDE-5D37-4C7A-A1B8-DEC847A110B9}" type="sibTrans" cxnId="{3297647F-562B-4F32-83EE-D0032A430323}">
      <dgm:prSet/>
      <dgm:spPr/>
      <dgm:t>
        <a:bodyPr/>
        <a:lstStyle/>
        <a:p>
          <a:endParaRPr lang="ru-RU"/>
        </a:p>
      </dgm:t>
    </dgm:pt>
    <dgm:pt modelId="{C846FC8C-5302-4A09-B6F5-FD82322B2363}" type="pres">
      <dgm:prSet presAssocID="{3289BEE9-A6FD-4198-A8AC-79D3D8E2426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930143-61A8-4978-B0A3-73914114022C}" type="pres">
      <dgm:prSet presAssocID="{8DD9DCD0-ABE3-4DCC-8365-ED15C851A953}" presName="compNode" presStyleCnt="0"/>
      <dgm:spPr/>
    </dgm:pt>
    <dgm:pt modelId="{CDAA22BD-F4A8-447B-898E-E0FD94EBD61A}" type="pres">
      <dgm:prSet presAssocID="{8DD9DCD0-ABE3-4DCC-8365-ED15C851A953}" presName="aNode" presStyleLbl="bgShp" presStyleIdx="0" presStyleCnt="3" custLinFactNeighborX="-5240" custLinFactNeighborY="-1555"/>
      <dgm:spPr/>
      <dgm:t>
        <a:bodyPr/>
        <a:lstStyle/>
        <a:p>
          <a:endParaRPr lang="ru-RU"/>
        </a:p>
      </dgm:t>
    </dgm:pt>
    <dgm:pt modelId="{D4FA1232-578F-4FA8-9D3B-B7E219917B0F}" type="pres">
      <dgm:prSet presAssocID="{8DD9DCD0-ABE3-4DCC-8365-ED15C851A953}" presName="textNode" presStyleLbl="bgShp" presStyleIdx="0" presStyleCnt="3"/>
      <dgm:spPr/>
      <dgm:t>
        <a:bodyPr/>
        <a:lstStyle/>
        <a:p>
          <a:endParaRPr lang="ru-RU"/>
        </a:p>
      </dgm:t>
    </dgm:pt>
    <dgm:pt modelId="{1ECA155B-4EB8-4DE3-9C4B-D3D4BB91A311}" type="pres">
      <dgm:prSet presAssocID="{8DD9DCD0-ABE3-4DCC-8365-ED15C851A953}" presName="compChildNode" presStyleCnt="0"/>
      <dgm:spPr/>
    </dgm:pt>
    <dgm:pt modelId="{27957EF2-ACFF-476F-81AC-F2278A1D274A}" type="pres">
      <dgm:prSet presAssocID="{8DD9DCD0-ABE3-4DCC-8365-ED15C851A953}" presName="theInnerList" presStyleCnt="0"/>
      <dgm:spPr/>
    </dgm:pt>
    <dgm:pt modelId="{2AF6E1DD-1C69-4B58-8DC4-9446A36689A9}" type="pres">
      <dgm:prSet presAssocID="{75003879-F98A-4279-A489-6B73E62248F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0800-EF3D-4FCD-B69C-9DEE99633841}" type="pres">
      <dgm:prSet presAssocID="{75003879-F98A-4279-A489-6B73E62248FB}" presName="aSpace2" presStyleCnt="0"/>
      <dgm:spPr/>
    </dgm:pt>
    <dgm:pt modelId="{3670C92E-282B-4323-AF0D-08C4615FCAB0}" type="pres">
      <dgm:prSet presAssocID="{2597E210-2E7E-4BB5-ACD8-0A7C48CFDA8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6DDF3-7A31-4F2C-A0D8-7D0322F5AE60}" type="pres">
      <dgm:prSet presAssocID="{8DD9DCD0-ABE3-4DCC-8365-ED15C851A953}" presName="aSpace" presStyleCnt="0"/>
      <dgm:spPr/>
    </dgm:pt>
    <dgm:pt modelId="{A1CC5847-95F1-4324-9049-9538FB72F358}" type="pres">
      <dgm:prSet presAssocID="{FDD02F48-18DD-47A3-9180-D02432940EFB}" presName="compNode" presStyleCnt="0"/>
      <dgm:spPr/>
    </dgm:pt>
    <dgm:pt modelId="{3D015841-10DD-47D9-B3FF-28BABEDBBA02}" type="pres">
      <dgm:prSet presAssocID="{FDD02F48-18DD-47A3-9180-D02432940EFB}" presName="aNode" presStyleLbl="bgShp" presStyleIdx="1" presStyleCnt="3"/>
      <dgm:spPr/>
      <dgm:t>
        <a:bodyPr/>
        <a:lstStyle/>
        <a:p>
          <a:endParaRPr lang="ru-RU"/>
        </a:p>
      </dgm:t>
    </dgm:pt>
    <dgm:pt modelId="{34AF05E0-DD97-45A2-9AD0-41B8640B604C}" type="pres">
      <dgm:prSet presAssocID="{FDD02F48-18DD-47A3-9180-D02432940EFB}" presName="textNode" presStyleLbl="bgShp" presStyleIdx="1" presStyleCnt="3"/>
      <dgm:spPr/>
      <dgm:t>
        <a:bodyPr/>
        <a:lstStyle/>
        <a:p>
          <a:endParaRPr lang="ru-RU"/>
        </a:p>
      </dgm:t>
    </dgm:pt>
    <dgm:pt modelId="{E74E3273-BCC9-4D32-B028-D4DE96FEC8D0}" type="pres">
      <dgm:prSet presAssocID="{FDD02F48-18DD-47A3-9180-D02432940EFB}" presName="compChildNode" presStyleCnt="0"/>
      <dgm:spPr/>
    </dgm:pt>
    <dgm:pt modelId="{EB93CDD5-652C-41A7-9A71-C38BBB2F7EF0}" type="pres">
      <dgm:prSet presAssocID="{FDD02F48-18DD-47A3-9180-D02432940EFB}" presName="theInnerList" presStyleCnt="0"/>
      <dgm:spPr/>
    </dgm:pt>
    <dgm:pt modelId="{044AFE9F-DD2C-4031-A835-88EF55C59698}" type="pres">
      <dgm:prSet presAssocID="{55927A64-3103-4B8E-AE96-5B5BA3C70530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2B286-72BA-4108-AD30-80A85CFB85D7}" type="pres">
      <dgm:prSet presAssocID="{55927A64-3103-4B8E-AE96-5B5BA3C70530}" presName="aSpace2" presStyleCnt="0"/>
      <dgm:spPr/>
    </dgm:pt>
    <dgm:pt modelId="{B81720E6-B0A2-4C66-B052-4D179932CFB6}" type="pres">
      <dgm:prSet presAssocID="{621FD9B4-187B-4C63-96B1-77C9E0D8599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9A72D-0BB8-4034-ADB5-5154F7A02170}" type="pres">
      <dgm:prSet presAssocID="{FDD02F48-18DD-47A3-9180-D02432940EFB}" presName="aSpace" presStyleCnt="0"/>
      <dgm:spPr/>
    </dgm:pt>
    <dgm:pt modelId="{BCE0EF58-66E2-412B-96E0-7CA1FCC28071}" type="pres">
      <dgm:prSet presAssocID="{640604C7-3D4E-40E5-811B-A2FBED015946}" presName="compNode" presStyleCnt="0"/>
      <dgm:spPr/>
    </dgm:pt>
    <dgm:pt modelId="{C27CF44C-5FE3-4D29-B2F6-E3F577835569}" type="pres">
      <dgm:prSet presAssocID="{640604C7-3D4E-40E5-811B-A2FBED015946}" presName="aNode" presStyleLbl="bgShp" presStyleIdx="2" presStyleCnt="3"/>
      <dgm:spPr/>
      <dgm:t>
        <a:bodyPr/>
        <a:lstStyle/>
        <a:p>
          <a:endParaRPr lang="ru-RU"/>
        </a:p>
      </dgm:t>
    </dgm:pt>
    <dgm:pt modelId="{528DB43D-4B34-4B5F-A310-D9AF3CC9C31E}" type="pres">
      <dgm:prSet presAssocID="{640604C7-3D4E-40E5-811B-A2FBED015946}" presName="textNode" presStyleLbl="bgShp" presStyleIdx="2" presStyleCnt="3"/>
      <dgm:spPr/>
      <dgm:t>
        <a:bodyPr/>
        <a:lstStyle/>
        <a:p>
          <a:endParaRPr lang="ru-RU"/>
        </a:p>
      </dgm:t>
    </dgm:pt>
    <dgm:pt modelId="{60938483-456E-486C-A560-0B3A5B11D6B6}" type="pres">
      <dgm:prSet presAssocID="{640604C7-3D4E-40E5-811B-A2FBED015946}" presName="compChildNode" presStyleCnt="0"/>
      <dgm:spPr/>
    </dgm:pt>
    <dgm:pt modelId="{EAD7AE84-7B10-48EF-9C2A-8FD61A3B8CAA}" type="pres">
      <dgm:prSet presAssocID="{640604C7-3D4E-40E5-811B-A2FBED015946}" presName="theInnerList" presStyleCnt="0"/>
      <dgm:spPr/>
    </dgm:pt>
    <dgm:pt modelId="{55B4D863-8BE1-4BDA-BA51-D77A566C2A0B}" type="pres">
      <dgm:prSet presAssocID="{089FB0A4-CAC8-4350-90DF-3CECE0FAC2A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7036D-0C88-48DC-AFF8-7F8D4092B861}" type="pres">
      <dgm:prSet presAssocID="{089FB0A4-CAC8-4350-90DF-3CECE0FAC2A8}" presName="aSpace2" presStyleCnt="0"/>
      <dgm:spPr/>
    </dgm:pt>
    <dgm:pt modelId="{85064A21-CBCC-4D1A-BB54-DCB5176E5458}" type="pres">
      <dgm:prSet presAssocID="{A47A00BC-5114-464A-96E1-6E0DF7B9492E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DB268-D685-4471-BBAC-D8220FACA3E2}" type="presOf" srcId="{089FB0A4-CAC8-4350-90DF-3CECE0FAC2A8}" destId="{55B4D863-8BE1-4BDA-BA51-D77A566C2A0B}" srcOrd="0" destOrd="0" presId="urn:microsoft.com/office/officeart/2005/8/layout/lProcess2"/>
    <dgm:cxn modelId="{AB398549-B8D0-417F-9D45-C776D1852E92}" srcId="{8DD9DCD0-ABE3-4DCC-8365-ED15C851A953}" destId="{2597E210-2E7E-4BB5-ACD8-0A7C48CFDA8D}" srcOrd="1" destOrd="0" parTransId="{BE389372-5C53-4094-8515-5DC52109BD0C}" sibTransId="{103718F7-3D5B-41EB-BCAB-F0BCE4B744A3}"/>
    <dgm:cxn modelId="{860EEA17-0027-4F97-95FC-090DAF30674C}" type="presOf" srcId="{FDD02F48-18DD-47A3-9180-D02432940EFB}" destId="{34AF05E0-DD97-45A2-9AD0-41B8640B604C}" srcOrd="1" destOrd="0" presId="urn:microsoft.com/office/officeart/2005/8/layout/lProcess2"/>
    <dgm:cxn modelId="{3297647F-562B-4F32-83EE-D0032A430323}" srcId="{640604C7-3D4E-40E5-811B-A2FBED015946}" destId="{A47A00BC-5114-464A-96E1-6E0DF7B9492E}" srcOrd="1" destOrd="0" parTransId="{977F88BA-EF7C-4101-8018-336F29348A7A}" sibTransId="{AC9B8CDE-5D37-4C7A-A1B8-DEC847A110B9}"/>
    <dgm:cxn modelId="{D39BB462-996F-4447-BD1D-E3E9A9A83A48}" type="presOf" srcId="{3289BEE9-A6FD-4198-A8AC-79D3D8E24265}" destId="{C846FC8C-5302-4A09-B6F5-FD82322B2363}" srcOrd="0" destOrd="0" presId="urn:microsoft.com/office/officeart/2005/8/layout/lProcess2"/>
    <dgm:cxn modelId="{F024B19C-7989-422E-8D9F-5885946A9EAA}" srcId="{3289BEE9-A6FD-4198-A8AC-79D3D8E24265}" destId="{8DD9DCD0-ABE3-4DCC-8365-ED15C851A953}" srcOrd="0" destOrd="0" parTransId="{3701A88F-860A-435C-A839-B630C69C531A}" sibTransId="{99C7FB08-744E-4FCD-90A1-69655FA1C27C}"/>
    <dgm:cxn modelId="{543F3B1B-F0FE-436F-B4DA-5A652FF791FE}" type="presOf" srcId="{75003879-F98A-4279-A489-6B73E62248FB}" destId="{2AF6E1DD-1C69-4B58-8DC4-9446A36689A9}" srcOrd="0" destOrd="0" presId="urn:microsoft.com/office/officeart/2005/8/layout/lProcess2"/>
    <dgm:cxn modelId="{3EA95CB6-6B32-4E5A-A513-20C5A78BD553}" srcId="{3289BEE9-A6FD-4198-A8AC-79D3D8E24265}" destId="{FDD02F48-18DD-47A3-9180-D02432940EFB}" srcOrd="1" destOrd="0" parTransId="{2B7112D8-FE61-48B5-9CA9-3C1BF8617D66}" sibTransId="{DDE905B6-3F84-49AC-B49F-4829C44ED9EE}"/>
    <dgm:cxn modelId="{F853CF36-1AAD-409F-B7A8-ED6ABEDFD271}" type="presOf" srcId="{FDD02F48-18DD-47A3-9180-D02432940EFB}" destId="{3D015841-10DD-47D9-B3FF-28BABEDBBA02}" srcOrd="0" destOrd="0" presId="urn:microsoft.com/office/officeart/2005/8/layout/lProcess2"/>
    <dgm:cxn modelId="{8A53F878-9B43-43C2-8EDF-315ABF6F3E96}" srcId="{3289BEE9-A6FD-4198-A8AC-79D3D8E24265}" destId="{640604C7-3D4E-40E5-811B-A2FBED015946}" srcOrd="2" destOrd="0" parTransId="{9DE96141-38E9-43F9-AC7B-0D8BBC261B2D}" sibTransId="{D842A1FE-66D5-40BC-95FB-7CA123ADFF74}"/>
    <dgm:cxn modelId="{78E2457B-CDB7-4034-B26E-E623688DD13A}" type="presOf" srcId="{2597E210-2E7E-4BB5-ACD8-0A7C48CFDA8D}" destId="{3670C92E-282B-4323-AF0D-08C4615FCAB0}" srcOrd="0" destOrd="0" presId="urn:microsoft.com/office/officeart/2005/8/layout/lProcess2"/>
    <dgm:cxn modelId="{0DC4867B-6936-4E00-9CBA-4DD3A9B90F9F}" srcId="{FDD02F48-18DD-47A3-9180-D02432940EFB}" destId="{621FD9B4-187B-4C63-96B1-77C9E0D85997}" srcOrd="1" destOrd="0" parTransId="{AE0FE4D4-C46B-4070-968C-842F368E89F7}" sibTransId="{9A69ED01-4521-43A9-B826-5A819D47CBF6}"/>
    <dgm:cxn modelId="{C35D26FF-E6B7-40C5-A866-1EDD58E51E23}" type="presOf" srcId="{640604C7-3D4E-40E5-811B-A2FBED015946}" destId="{528DB43D-4B34-4B5F-A310-D9AF3CC9C31E}" srcOrd="1" destOrd="0" presId="urn:microsoft.com/office/officeart/2005/8/layout/lProcess2"/>
    <dgm:cxn modelId="{1BBCB291-5536-41BB-83AC-3B8C9DEDAF28}" srcId="{FDD02F48-18DD-47A3-9180-D02432940EFB}" destId="{55927A64-3103-4B8E-AE96-5B5BA3C70530}" srcOrd="0" destOrd="0" parTransId="{B051AA07-684D-47E5-892E-A6A1230CC3C6}" sibTransId="{6F376FFA-1241-4963-AE06-66F7CBC8DD85}"/>
    <dgm:cxn modelId="{FC0F6FE2-5016-44BB-BB36-83641F680036}" type="presOf" srcId="{621FD9B4-187B-4C63-96B1-77C9E0D85997}" destId="{B81720E6-B0A2-4C66-B052-4D179932CFB6}" srcOrd="0" destOrd="0" presId="urn:microsoft.com/office/officeart/2005/8/layout/lProcess2"/>
    <dgm:cxn modelId="{9D208889-4E7F-4929-9CAF-BBBB6C030D10}" type="presOf" srcId="{640604C7-3D4E-40E5-811B-A2FBED015946}" destId="{C27CF44C-5FE3-4D29-B2F6-E3F577835569}" srcOrd="0" destOrd="0" presId="urn:microsoft.com/office/officeart/2005/8/layout/lProcess2"/>
    <dgm:cxn modelId="{1B67162F-E5CE-42FF-A667-E3742F945DF6}" type="presOf" srcId="{A47A00BC-5114-464A-96E1-6E0DF7B9492E}" destId="{85064A21-CBCC-4D1A-BB54-DCB5176E5458}" srcOrd="0" destOrd="0" presId="urn:microsoft.com/office/officeart/2005/8/layout/lProcess2"/>
    <dgm:cxn modelId="{79CAF44B-4170-4F21-8B29-A2169BF04B23}" srcId="{640604C7-3D4E-40E5-811B-A2FBED015946}" destId="{089FB0A4-CAC8-4350-90DF-3CECE0FAC2A8}" srcOrd="0" destOrd="0" parTransId="{82D9AF27-B508-4B9E-840E-E9728E3B1FEC}" sibTransId="{267D5BA3-3C0B-421E-BB3D-6ABEE4DE7029}"/>
    <dgm:cxn modelId="{ED2512B3-7665-4850-9940-25E6EB959C91}" srcId="{8DD9DCD0-ABE3-4DCC-8365-ED15C851A953}" destId="{75003879-F98A-4279-A489-6B73E62248FB}" srcOrd="0" destOrd="0" parTransId="{2C0DB7C3-13F5-4C23-A3D1-2D9782F93685}" sibTransId="{08924434-8E24-4CD1-866B-D617AF246A33}"/>
    <dgm:cxn modelId="{8B451939-9A5F-4A0D-A2C9-FF7B14B10CA0}" type="presOf" srcId="{55927A64-3103-4B8E-AE96-5B5BA3C70530}" destId="{044AFE9F-DD2C-4031-A835-88EF55C59698}" srcOrd="0" destOrd="0" presId="urn:microsoft.com/office/officeart/2005/8/layout/lProcess2"/>
    <dgm:cxn modelId="{079610FE-7728-4EC5-B13C-C54BB8E1AB7A}" type="presOf" srcId="{8DD9DCD0-ABE3-4DCC-8365-ED15C851A953}" destId="{CDAA22BD-F4A8-447B-898E-E0FD94EBD61A}" srcOrd="0" destOrd="0" presId="urn:microsoft.com/office/officeart/2005/8/layout/lProcess2"/>
    <dgm:cxn modelId="{B4A41229-B9D6-4097-BD92-CFE655A6B312}" type="presOf" srcId="{8DD9DCD0-ABE3-4DCC-8365-ED15C851A953}" destId="{D4FA1232-578F-4FA8-9D3B-B7E219917B0F}" srcOrd="1" destOrd="0" presId="urn:microsoft.com/office/officeart/2005/8/layout/lProcess2"/>
    <dgm:cxn modelId="{141BFBA4-BA10-4125-8F6A-E4B969ECD410}" type="presParOf" srcId="{C846FC8C-5302-4A09-B6F5-FD82322B2363}" destId="{C8930143-61A8-4978-B0A3-73914114022C}" srcOrd="0" destOrd="0" presId="urn:microsoft.com/office/officeart/2005/8/layout/lProcess2"/>
    <dgm:cxn modelId="{01014581-86B4-49BF-8071-9A4CA8DA7B96}" type="presParOf" srcId="{C8930143-61A8-4978-B0A3-73914114022C}" destId="{CDAA22BD-F4A8-447B-898E-E0FD94EBD61A}" srcOrd="0" destOrd="0" presId="urn:microsoft.com/office/officeart/2005/8/layout/lProcess2"/>
    <dgm:cxn modelId="{5B6B9778-09F4-4922-9A8B-C365555EA40D}" type="presParOf" srcId="{C8930143-61A8-4978-B0A3-73914114022C}" destId="{D4FA1232-578F-4FA8-9D3B-B7E219917B0F}" srcOrd="1" destOrd="0" presId="urn:microsoft.com/office/officeart/2005/8/layout/lProcess2"/>
    <dgm:cxn modelId="{94D0E35F-685F-4556-8F47-874B9E8DB105}" type="presParOf" srcId="{C8930143-61A8-4978-B0A3-73914114022C}" destId="{1ECA155B-4EB8-4DE3-9C4B-D3D4BB91A311}" srcOrd="2" destOrd="0" presId="urn:microsoft.com/office/officeart/2005/8/layout/lProcess2"/>
    <dgm:cxn modelId="{63B71619-B68D-4C74-AD23-5E7F1A1E66E9}" type="presParOf" srcId="{1ECA155B-4EB8-4DE3-9C4B-D3D4BB91A311}" destId="{27957EF2-ACFF-476F-81AC-F2278A1D274A}" srcOrd="0" destOrd="0" presId="urn:microsoft.com/office/officeart/2005/8/layout/lProcess2"/>
    <dgm:cxn modelId="{1FC08460-4E53-4B93-9A64-1EA66255DD38}" type="presParOf" srcId="{27957EF2-ACFF-476F-81AC-F2278A1D274A}" destId="{2AF6E1DD-1C69-4B58-8DC4-9446A36689A9}" srcOrd="0" destOrd="0" presId="urn:microsoft.com/office/officeart/2005/8/layout/lProcess2"/>
    <dgm:cxn modelId="{C49F7E62-14B5-45F4-AB4B-0B052EE61FB9}" type="presParOf" srcId="{27957EF2-ACFF-476F-81AC-F2278A1D274A}" destId="{4C100800-EF3D-4FCD-B69C-9DEE99633841}" srcOrd="1" destOrd="0" presId="urn:microsoft.com/office/officeart/2005/8/layout/lProcess2"/>
    <dgm:cxn modelId="{A8C0B980-7919-4A0B-BA21-7366A744BC83}" type="presParOf" srcId="{27957EF2-ACFF-476F-81AC-F2278A1D274A}" destId="{3670C92E-282B-4323-AF0D-08C4615FCAB0}" srcOrd="2" destOrd="0" presId="urn:microsoft.com/office/officeart/2005/8/layout/lProcess2"/>
    <dgm:cxn modelId="{6FC3D30B-23ED-4A31-849C-D1EB25F8CA4B}" type="presParOf" srcId="{C846FC8C-5302-4A09-B6F5-FD82322B2363}" destId="{63B6DDF3-7A31-4F2C-A0D8-7D0322F5AE60}" srcOrd="1" destOrd="0" presId="urn:microsoft.com/office/officeart/2005/8/layout/lProcess2"/>
    <dgm:cxn modelId="{DA4E4F77-394B-4CEF-871D-741BD4758166}" type="presParOf" srcId="{C846FC8C-5302-4A09-B6F5-FD82322B2363}" destId="{A1CC5847-95F1-4324-9049-9538FB72F358}" srcOrd="2" destOrd="0" presId="urn:microsoft.com/office/officeart/2005/8/layout/lProcess2"/>
    <dgm:cxn modelId="{22436AF9-D62A-477F-8336-35923A3275C3}" type="presParOf" srcId="{A1CC5847-95F1-4324-9049-9538FB72F358}" destId="{3D015841-10DD-47D9-B3FF-28BABEDBBA02}" srcOrd="0" destOrd="0" presId="urn:microsoft.com/office/officeart/2005/8/layout/lProcess2"/>
    <dgm:cxn modelId="{536E6669-267F-40B4-88E4-D343C9426CEB}" type="presParOf" srcId="{A1CC5847-95F1-4324-9049-9538FB72F358}" destId="{34AF05E0-DD97-45A2-9AD0-41B8640B604C}" srcOrd="1" destOrd="0" presId="urn:microsoft.com/office/officeart/2005/8/layout/lProcess2"/>
    <dgm:cxn modelId="{6972530B-B059-4713-9D01-BFF3C4154760}" type="presParOf" srcId="{A1CC5847-95F1-4324-9049-9538FB72F358}" destId="{E74E3273-BCC9-4D32-B028-D4DE96FEC8D0}" srcOrd="2" destOrd="0" presId="urn:microsoft.com/office/officeart/2005/8/layout/lProcess2"/>
    <dgm:cxn modelId="{9B6339BE-0424-4D50-868C-AE59E6484F73}" type="presParOf" srcId="{E74E3273-BCC9-4D32-B028-D4DE96FEC8D0}" destId="{EB93CDD5-652C-41A7-9A71-C38BBB2F7EF0}" srcOrd="0" destOrd="0" presId="urn:microsoft.com/office/officeart/2005/8/layout/lProcess2"/>
    <dgm:cxn modelId="{386253EE-4AEA-4C23-A829-A50AFA4F5113}" type="presParOf" srcId="{EB93CDD5-652C-41A7-9A71-C38BBB2F7EF0}" destId="{044AFE9F-DD2C-4031-A835-88EF55C59698}" srcOrd="0" destOrd="0" presId="urn:microsoft.com/office/officeart/2005/8/layout/lProcess2"/>
    <dgm:cxn modelId="{AE4A98C0-C532-4A16-AD35-23D31BBBC289}" type="presParOf" srcId="{EB93CDD5-652C-41A7-9A71-C38BBB2F7EF0}" destId="{2E22B286-72BA-4108-AD30-80A85CFB85D7}" srcOrd="1" destOrd="0" presId="urn:microsoft.com/office/officeart/2005/8/layout/lProcess2"/>
    <dgm:cxn modelId="{2F2CCF6C-DFCD-43E3-BB09-EAEDD363639D}" type="presParOf" srcId="{EB93CDD5-652C-41A7-9A71-C38BBB2F7EF0}" destId="{B81720E6-B0A2-4C66-B052-4D179932CFB6}" srcOrd="2" destOrd="0" presId="urn:microsoft.com/office/officeart/2005/8/layout/lProcess2"/>
    <dgm:cxn modelId="{B0A2B51C-B537-4430-8696-6ABDF19633A2}" type="presParOf" srcId="{C846FC8C-5302-4A09-B6F5-FD82322B2363}" destId="{3EE9A72D-0BB8-4034-ADB5-5154F7A02170}" srcOrd="3" destOrd="0" presId="urn:microsoft.com/office/officeart/2005/8/layout/lProcess2"/>
    <dgm:cxn modelId="{A0B28F06-D506-4310-AB90-3A9CC487B8DC}" type="presParOf" srcId="{C846FC8C-5302-4A09-B6F5-FD82322B2363}" destId="{BCE0EF58-66E2-412B-96E0-7CA1FCC28071}" srcOrd="4" destOrd="0" presId="urn:microsoft.com/office/officeart/2005/8/layout/lProcess2"/>
    <dgm:cxn modelId="{409F08B7-F63A-46FC-BD22-C48BD8AAA335}" type="presParOf" srcId="{BCE0EF58-66E2-412B-96E0-7CA1FCC28071}" destId="{C27CF44C-5FE3-4D29-B2F6-E3F577835569}" srcOrd="0" destOrd="0" presId="urn:microsoft.com/office/officeart/2005/8/layout/lProcess2"/>
    <dgm:cxn modelId="{39549DD5-721D-478D-8A85-D1E386B424EE}" type="presParOf" srcId="{BCE0EF58-66E2-412B-96E0-7CA1FCC28071}" destId="{528DB43D-4B34-4B5F-A310-D9AF3CC9C31E}" srcOrd="1" destOrd="0" presId="urn:microsoft.com/office/officeart/2005/8/layout/lProcess2"/>
    <dgm:cxn modelId="{4892239E-3EE7-4AFC-BB43-546FACCDE295}" type="presParOf" srcId="{BCE0EF58-66E2-412B-96E0-7CA1FCC28071}" destId="{60938483-456E-486C-A560-0B3A5B11D6B6}" srcOrd="2" destOrd="0" presId="urn:microsoft.com/office/officeart/2005/8/layout/lProcess2"/>
    <dgm:cxn modelId="{BC653D3A-2B40-4408-AC8C-29624134A777}" type="presParOf" srcId="{60938483-456E-486C-A560-0B3A5B11D6B6}" destId="{EAD7AE84-7B10-48EF-9C2A-8FD61A3B8CAA}" srcOrd="0" destOrd="0" presId="urn:microsoft.com/office/officeart/2005/8/layout/lProcess2"/>
    <dgm:cxn modelId="{1071591F-E397-4788-B8B2-098435E1EE60}" type="presParOf" srcId="{EAD7AE84-7B10-48EF-9C2A-8FD61A3B8CAA}" destId="{55B4D863-8BE1-4BDA-BA51-D77A566C2A0B}" srcOrd="0" destOrd="0" presId="urn:microsoft.com/office/officeart/2005/8/layout/lProcess2"/>
    <dgm:cxn modelId="{EEEB914C-6B25-40EF-AA45-A288996A96B2}" type="presParOf" srcId="{EAD7AE84-7B10-48EF-9C2A-8FD61A3B8CAA}" destId="{8357036D-0C88-48DC-AFF8-7F8D4092B861}" srcOrd="1" destOrd="0" presId="urn:microsoft.com/office/officeart/2005/8/layout/lProcess2"/>
    <dgm:cxn modelId="{F26E4886-F4A7-47E3-8A71-21C998C1631C}" type="presParOf" srcId="{EAD7AE84-7B10-48EF-9C2A-8FD61A3B8CAA}" destId="{85064A21-CBCC-4D1A-BB54-DCB5176E545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22BD-F4A8-447B-898E-E0FD94EBD61A}">
      <dsp:nvSpPr>
        <dsp:cNvPr id="0" name=""/>
        <dsp:cNvSpPr/>
      </dsp:nvSpPr>
      <dsp:spPr>
        <a:xfrm>
          <a:off x="0" y="0"/>
          <a:ext cx="1938796" cy="43730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Академическая стипендия</a:t>
          </a:r>
          <a:endParaRPr lang="ru-RU" sz="1900" kern="1200" dirty="0"/>
        </a:p>
      </dsp:txBody>
      <dsp:txXfrm>
        <a:off x="0" y="0"/>
        <a:ext cx="1938796" cy="1311909"/>
      </dsp:txXfrm>
    </dsp:sp>
    <dsp:sp modelId="{2AF6E1DD-1C69-4B58-8DC4-9446A36689A9}">
      <dsp:nvSpPr>
        <dsp:cNvPr id="0" name=""/>
        <dsp:cNvSpPr/>
      </dsp:nvSpPr>
      <dsp:spPr>
        <a:xfrm>
          <a:off x="194625" y="1313191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от 2500</a:t>
          </a:r>
          <a:endParaRPr lang="ru-RU" sz="3600" kern="1200" dirty="0"/>
        </a:p>
      </dsp:txBody>
      <dsp:txXfrm>
        <a:off x="233243" y="1351809"/>
        <a:ext cx="1473801" cy="1241293"/>
      </dsp:txXfrm>
    </dsp:sp>
    <dsp:sp modelId="{3670C92E-282B-4323-AF0D-08C4615FCAB0}">
      <dsp:nvSpPr>
        <dsp:cNvPr id="0" name=""/>
        <dsp:cNvSpPr/>
      </dsp:nvSpPr>
      <dsp:spPr>
        <a:xfrm>
          <a:off x="194625" y="2834570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до 7000</a:t>
          </a:r>
          <a:endParaRPr lang="ru-RU" sz="3600" kern="1200" dirty="0"/>
        </a:p>
      </dsp:txBody>
      <dsp:txXfrm>
        <a:off x="233243" y="2873188"/>
        <a:ext cx="1473801" cy="1241293"/>
      </dsp:txXfrm>
    </dsp:sp>
    <dsp:sp modelId="{3D015841-10DD-47D9-B3FF-28BABEDBBA02}">
      <dsp:nvSpPr>
        <dsp:cNvPr id="0" name=""/>
        <dsp:cNvSpPr/>
      </dsp:nvSpPr>
      <dsp:spPr>
        <a:xfrm>
          <a:off x="2084951" y="0"/>
          <a:ext cx="1938796" cy="43730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стипендия </a:t>
          </a:r>
          <a:endParaRPr lang="ru-RU" sz="1900" kern="1200" dirty="0"/>
        </a:p>
      </dsp:txBody>
      <dsp:txXfrm>
        <a:off x="2084951" y="0"/>
        <a:ext cx="1938796" cy="1311909"/>
      </dsp:txXfrm>
    </dsp:sp>
    <dsp:sp modelId="{044AFE9F-DD2C-4031-A835-88EF55C59698}">
      <dsp:nvSpPr>
        <dsp:cNvPr id="0" name=""/>
        <dsp:cNvSpPr/>
      </dsp:nvSpPr>
      <dsp:spPr>
        <a:xfrm>
          <a:off x="2278831" y="1313191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от 3000</a:t>
          </a:r>
          <a:endParaRPr lang="ru-RU" sz="3600" kern="1200" dirty="0"/>
        </a:p>
      </dsp:txBody>
      <dsp:txXfrm>
        <a:off x="2317449" y="1351809"/>
        <a:ext cx="1473801" cy="1241293"/>
      </dsp:txXfrm>
    </dsp:sp>
    <dsp:sp modelId="{B81720E6-B0A2-4C66-B052-4D179932CFB6}">
      <dsp:nvSpPr>
        <dsp:cNvPr id="0" name=""/>
        <dsp:cNvSpPr/>
      </dsp:nvSpPr>
      <dsp:spPr>
        <a:xfrm>
          <a:off x="2278831" y="2834570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до 12000</a:t>
          </a:r>
          <a:endParaRPr lang="ru-RU" sz="3600" kern="1200" dirty="0"/>
        </a:p>
      </dsp:txBody>
      <dsp:txXfrm>
        <a:off x="2317449" y="2873188"/>
        <a:ext cx="1473801" cy="1241293"/>
      </dsp:txXfrm>
    </dsp:sp>
    <dsp:sp modelId="{C27CF44C-5FE3-4D29-B2F6-E3F577835569}">
      <dsp:nvSpPr>
        <dsp:cNvPr id="0" name=""/>
        <dsp:cNvSpPr/>
      </dsp:nvSpPr>
      <dsp:spPr>
        <a:xfrm>
          <a:off x="4169157" y="0"/>
          <a:ext cx="1938796" cy="43730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Повышенная академическая стипендия</a:t>
          </a:r>
          <a:endParaRPr lang="ru-RU" sz="1900" kern="1200" dirty="0"/>
        </a:p>
      </dsp:txBody>
      <dsp:txXfrm>
        <a:off x="4169157" y="0"/>
        <a:ext cx="1938796" cy="1311909"/>
      </dsp:txXfrm>
    </dsp:sp>
    <dsp:sp modelId="{55B4D863-8BE1-4BDA-BA51-D77A566C2A0B}">
      <dsp:nvSpPr>
        <dsp:cNvPr id="0" name=""/>
        <dsp:cNvSpPr/>
      </dsp:nvSpPr>
      <dsp:spPr>
        <a:xfrm>
          <a:off x="4363037" y="1313191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от 10000</a:t>
          </a:r>
          <a:endParaRPr lang="ru-RU" sz="3600" kern="1200" dirty="0"/>
        </a:p>
      </dsp:txBody>
      <dsp:txXfrm>
        <a:off x="4401655" y="1351809"/>
        <a:ext cx="1473801" cy="1241293"/>
      </dsp:txXfrm>
    </dsp:sp>
    <dsp:sp modelId="{85064A21-CBCC-4D1A-BB54-DCB5176E5458}">
      <dsp:nvSpPr>
        <dsp:cNvPr id="0" name=""/>
        <dsp:cNvSpPr/>
      </dsp:nvSpPr>
      <dsp:spPr>
        <a:xfrm>
          <a:off x="4363037" y="2834570"/>
          <a:ext cx="1551037" cy="1318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до 17000</a:t>
          </a:r>
          <a:endParaRPr lang="ru-RU" sz="3600" kern="1200" dirty="0"/>
        </a:p>
      </dsp:txBody>
      <dsp:txXfrm>
        <a:off x="4401655" y="2873188"/>
        <a:ext cx="1473801" cy="1241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F206AE7-BAC5-414B-85F9-4A9B2E94A5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8C92ED6-5FC4-4518-ABF1-9E29962CE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C04AC-E07C-4D1A-A960-976EE11C327F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26A4694-039A-4708-8222-236534D5E1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EC38A63-4FA6-48DC-8BD4-C16D16D54D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91A80-8C63-498A-9042-4AB32E1AE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27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E173DFAB-1E1F-4DFD-AC33-0C51CD176A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04A777BA-4FF1-4A54-8939-E8498C2DF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62317"/>
            <a:ext cx="12192000" cy="2456597"/>
          </a:xfrm>
          <a:custGeom>
            <a:avLst/>
            <a:gdLst>
              <a:gd name="connsiteX0" fmla="*/ 0 w 12192000"/>
              <a:gd name="connsiteY0" fmla="*/ 0 h 2456597"/>
              <a:gd name="connsiteX1" fmla="*/ 12192000 w 12192000"/>
              <a:gd name="connsiteY1" fmla="*/ 0 h 2456597"/>
              <a:gd name="connsiteX2" fmla="*/ 12192000 w 12192000"/>
              <a:gd name="connsiteY2" fmla="*/ 2456597 h 2456597"/>
              <a:gd name="connsiteX3" fmla="*/ 0 w 12192000"/>
              <a:gd name="connsiteY3" fmla="*/ 2456597 h 245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56597">
                <a:moveTo>
                  <a:pt x="0" y="0"/>
                </a:moveTo>
                <a:lnTo>
                  <a:pt x="12192000" y="0"/>
                </a:lnTo>
                <a:lnTo>
                  <a:pt x="12192000" y="2456597"/>
                </a:lnTo>
                <a:lnTo>
                  <a:pt x="0" y="24565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107B7F9-DD87-034B-AE8C-C74FB319B3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06" y="1485939"/>
            <a:ext cx="10691987" cy="1943061"/>
          </a:xfrm>
          <a:custGeom>
            <a:avLst/>
            <a:gdLst>
              <a:gd name="connsiteX0" fmla="*/ 4222002 w 10691987"/>
              <a:gd name="connsiteY0" fmla="*/ 458927 h 1943061"/>
              <a:gd name="connsiteX1" fmla="*/ 3924102 w 10691987"/>
              <a:gd name="connsiteY1" fmla="*/ 1178182 h 1943061"/>
              <a:gd name="connsiteX2" fmla="*/ 4519903 w 10691987"/>
              <a:gd name="connsiteY2" fmla="*/ 1178182 h 1943061"/>
              <a:gd name="connsiteX3" fmla="*/ 7476762 w 10691987"/>
              <a:gd name="connsiteY3" fmla="*/ 32206 h 1943061"/>
              <a:gd name="connsiteX4" fmla="*/ 8896485 w 10691987"/>
              <a:gd name="connsiteY4" fmla="*/ 32206 h 1943061"/>
              <a:gd name="connsiteX5" fmla="*/ 8896485 w 10691987"/>
              <a:gd name="connsiteY5" fmla="*/ 381097 h 1943061"/>
              <a:gd name="connsiteX6" fmla="*/ 7908852 w 10691987"/>
              <a:gd name="connsiteY6" fmla="*/ 381097 h 1943061"/>
              <a:gd name="connsiteX7" fmla="*/ 7908852 w 10691987"/>
              <a:gd name="connsiteY7" fmla="*/ 789033 h 1943061"/>
              <a:gd name="connsiteX8" fmla="*/ 8781082 w 10691987"/>
              <a:gd name="connsiteY8" fmla="*/ 789033 h 1943061"/>
              <a:gd name="connsiteX9" fmla="*/ 8781082 w 10691987"/>
              <a:gd name="connsiteY9" fmla="*/ 1127190 h 1943061"/>
              <a:gd name="connsiteX10" fmla="*/ 7908852 w 10691987"/>
              <a:gd name="connsiteY10" fmla="*/ 1127190 h 1943061"/>
              <a:gd name="connsiteX11" fmla="*/ 7908852 w 10691987"/>
              <a:gd name="connsiteY11" fmla="*/ 1561963 h 1943061"/>
              <a:gd name="connsiteX12" fmla="*/ 8931374 w 10691987"/>
              <a:gd name="connsiteY12" fmla="*/ 1561963 h 1943061"/>
              <a:gd name="connsiteX13" fmla="*/ 8931374 w 10691987"/>
              <a:gd name="connsiteY13" fmla="*/ 1910856 h 1943061"/>
              <a:gd name="connsiteX14" fmla="*/ 7476762 w 10691987"/>
              <a:gd name="connsiteY14" fmla="*/ 1910856 h 1943061"/>
              <a:gd name="connsiteX15" fmla="*/ 5225773 w 10691987"/>
              <a:gd name="connsiteY15" fmla="*/ 32206 h 1943061"/>
              <a:gd name="connsiteX16" fmla="*/ 5695435 w 10691987"/>
              <a:gd name="connsiteY16" fmla="*/ 32206 h 1943061"/>
              <a:gd name="connsiteX17" fmla="*/ 6267082 w 10691987"/>
              <a:gd name="connsiteY17" fmla="*/ 1374098 h 1943061"/>
              <a:gd name="connsiteX18" fmla="*/ 6846780 w 10691987"/>
              <a:gd name="connsiteY18" fmla="*/ 32206 h 1943061"/>
              <a:gd name="connsiteX19" fmla="*/ 7278869 w 10691987"/>
              <a:gd name="connsiteY19" fmla="*/ 32206 h 1943061"/>
              <a:gd name="connsiteX20" fmla="*/ 6465682 w 10691987"/>
              <a:gd name="connsiteY20" fmla="*/ 1910856 h 1943061"/>
              <a:gd name="connsiteX21" fmla="*/ 6036277 w 10691987"/>
              <a:gd name="connsiteY21" fmla="*/ 1910856 h 1943061"/>
              <a:gd name="connsiteX22" fmla="*/ 4009983 w 10691987"/>
              <a:gd name="connsiteY22" fmla="*/ 32206 h 1943061"/>
              <a:gd name="connsiteX23" fmla="*/ 4439389 w 10691987"/>
              <a:gd name="connsiteY23" fmla="*/ 32206 h 1943061"/>
              <a:gd name="connsiteX24" fmla="*/ 5279415 w 10691987"/>
              <a:gd name="connsiteY24" fmla="*/ 1910856 h 1943061"/>
              <a:gd name="connsiteX25" fmla="*/ 4823170 w 10691987"/>
              <a:gd name="connsiteY25" fmla="*/ 1910856 h 1943061"/>
              <a:gd name="connsiteX26" fmla="*/ 4656775 w 10691987"/>
              <a:gd name="connsiteY26" fmla="*/ 1508288 h 1943061"/>
              <a:gd name="connsiteX27" fmla="*/ 3784545 w 10691987"/>
              <a:gd name="connsiteY27" fmla="*/ 1508288 h 1943061"/>
              <a:gd name="connsiteX28" fmla="*/ 3618150 w 10691987"/>
              <a:gd name="connsiteY28" fmla="*/ 1910856 h 1943061"/>
              <a:gd name="connsiteX29" fmla="*/ 3172642 w 10691987"/>
              <a:gd name="connsiteY29" fmla="*/ 1910856 h 1943061"/>
              <a:gd name="connsiteX30" fmla="*/ 1618681 w 10691987"/>
              <a:gd name="connsiteY30" fmla="*/ 32206 h 1943061"/>
              <a:gd name="connsiteX31" fmla="*/ 3038403 w 10691987"/>
              <a:gd name="connsiteY31" fmla="*/ 32206 h 1943061"/>
              <a:gd name="connsiteX32" fmla="*/ 3038403 w 10691987"/>
              <a:gd name="connsiteY32" fmla="*/ 381097 h 1943061"/>
              <a:gd name="connsiteX33" fmla="*/ 2050770 w 10691987"/>
              <a:gd name="connsiteY33" fmla="*/ 381097 h 1943061"/>
              <a:gd name="connsiteX34" fmla="*/ 2050770 w 10691987"/>
              <a:gd name="connsiteY34" fmla="*/ 789033 h 1943061"/>
              <a:gd name="connsiteX35" fmla="*/ 2923001 w 10691987"/>
              <a:gd name="connsiteY35" fmla="*/ 789033 h 1943061"/>
              <a:gd name="connsiteX36" fmla="*/ 2923001 w 10691987"/>
              <a:gd name="connsiteY36" fmla="*/ 1127190 h 1943061"/>
              <a:gd name="connsiteX37" fmla="*/ 2050770 w 10691987"/>
              <a:gd name="connsiteY37" fmla="*/ 1127190 h 1943061"/>
              <a:gd name="connsiteX38" fmla="*/ 2050770 w 10691987"/>
              <a:gd name="connsiteY38" fmla="*/ 1561963 h 1943061"/>
              <a:gd name="connsiteX39" fmla="*/ 3073293 w 10691987"/>
              <a:gd name="connsiteY39" fmla="*/ 1561963 h 1943061"/>
              <a:gd name="connsiteX40" fmla="*/ 3073293 w 10691987"/>
              <a:gd name="connsiteY40" fmla="*/ 1910856 h 1943061"/>
              <a:gd name="connsiteX41" fmla="*/ 1618681 w 10691987"/>
              <a:gd name="connsiteY41" fmla="*/ 1910856 h 1943061"/>
              <a:gd name="connsiteX42" fmla="*/ 0 w 10691987"/>
              <a:gd name="connsiteY42" fmla="*/ 32206 h 1943061"/>
              <a:gd name="connsiteX43" fmla="*/ 434773 w 10691987"/>
              <a:gd name="connsiteY43" fmla="*/ 32206 h 1943061"/>
              <a:gd name="connsiteX44" fmla="*/ 434773 w 10691987"/>
              <a:gd name="connsiteY44" fmla="*/ 1556596 h 1943061"/>
              <a:gd name="connsiteX45" fmla="*/ 1376782 w 10691987"/>
              <a:gd name="connsiteY45" fmla="*/ 1556596 h 1943061"/>
              <a:gd name="connsiteX46" fmla="*/ 1376782 w 10691987"/>
              <a:gd name="connsiteY46" fmla="*/ 1910856 h 1943061"/>
              <a:gd name="connsiteX47" fmla="*/ 0 w 10691987"/>
              <a:gd name="connsiteY47" fmla="*/ 1910856 h 1943061"/>
              <a:gd name="connsiteX48" fmla="*/ 9959314 w 10691987"/>
              <a:gd name="connsiteY48" fmla="*/ 0 h 1943061"/>
              <a:gd name="connsiteX49" fmla="*/ 10310889 w 10691987"/>
              <a:gd name="connsiteY49" fmla="*/ 42940 h 1943061"/>
              <a:gd name="connsiteX50" fmla="*/ 10611474 w 10691987"/>
              <a:gd name="connsiteY50" fmla="*/ 166394 h 1943061"/>
              <a:gd name="connsiteX51" fmla="*/ 10477284 w 10691987"/>
              <a:gd name="connsiteY51" fmla="*/ 496501 h 1943061"/>
              <a:gd name="connsiteX52" fmla="*/ 9956629 w 10691987"/>
              <a:gd name="connsiteY52" fmla="*/ 348892 h 1943061"/>
              <a:gd name="connsiteX53" fmla="*/ 9686909 w 10691987"/>
              <a:gd name="connsiteY53" fmla="*/ 407935 h 1943061"/>
              <a:gd name="connsiteX54" fmla="*/ 9599686 w 10691987"/>
              <a:gd name="connsiteY54" fmla="*/ 563595 h 1943061"/>
              <a:gd name="connsiteX55" fmla="*/ 9700328 w 10691987"/>
              <a:gd name="connsiteY55" fmla="*/ 707177 h 1943061"/>
              <a:gd name="connsiteX56" fmla="*/ 10007621 w 10691987"/>
              <a:gd name="connsiteY56" fmla="*/ 799768 h 1943061"/>
              <a:gd name="connsiteX57" fmla="*/ 10359198 w 10691987"/>
              <a:gd name="connsiteY57" fmla="*/ 901752 h 1943061"/>
              <a:gd name="connsiteX58" fmla="*/ 10594029 w 10691987"/>
              <a:gd name="connsiteY58" fmla="*/ 1062779 h 1943061"/>
              <a:gd name="connsiteX59" fmla="*/ 10691987 w 10691987"/>
              <a:gd name="connsiteY59" fmla="*/ 1360680 h 1943061"/>
              <a:gd name="connsiteX60" fmla="*/ 10602081 w 10691987"/>
              <a:gd name="connsiteY60" fmla="*/ 1654554 h 1943061"/>
              <a:gd name="connsiteX61" fmla="*/ 10332360 w 10691987"/>
              <a:gd name="connsiteY61" fmla="*/ 1865232 h 1943061"/>
              <a:gd name="connsiteX62" fmla="*/ 9894903 w 10691987"/>
              <a:gd name="connsiteY62" fmla="*/ 1943061 h 1943061"/>
              <a:gd name="connsiteX63" fmla="*/ 9464154 w 10691987"/>
              <a:gd name="connsiteY63" fmla="*/ 1882676 h 1943061"/>
              <a:gd name="connsiteX64" fmla="*/ 9130023 w 10691987"/>
              <a:gd name="connsiteY64" fmla="*/ 1725675 h 1943061"/>
              <a:gd name="connsiteX65" fmla="*/ 9277632 w 10691987"/>
              <a:gd name="connsiteY65" fmla="*/ 1398253 h 1943061"/>
              <a:gd name="connsiteX66" fmla="*/ 9564796 w 10691987"/>
              <a:gd name="connsiteY66" fmla="*/ 1540493 h 1943061"/>
              <a:gd name="connsiteX67" fmla="*/ 9897586 w 10691987"/>
              <a:gd name="connsiteY67" fmla="*/ 1594169 h 1943061"/>
              <a:gd name="connsiteX68" fmla="*/ 10171332 w 10691987"/>
              <a:gd name="connsiteY68" fmla="*/ 1539152 h 1943061"/>
              <a:gd name="connsiteX69" fmla="*/ 10259897 w 10691987"/>
              <a:gd name="connsiteY69" fmla="*/ 1392885 h 1943061"/>
              <a:gd name="connsiteX70" fmla="*/ 10207564 w 10691987"/>
              <a:gd name="connsiteY70" fmla="*/ 1281507 h 1943061"/>
              <a:gd name="connsiteX71" fmla="*/ 10073374 w 10691987"/>
              <a:gd name="connsiteY71" fmla="*/ 1210388 h 1943061"/>
              <a:gd name="connsiteX72" fmla="*/ 9851962 w 10691987"/>
              <a:gd name="connsiteY72" fmla="*/ 1151344 h 1943061"/>
              <a:gd name="connsiteX73" fmla="*/ 9500385 w 10691987"/>
              <a:gd name="connsiteY73" fmla="*/ 1049360 h 1943061"/>
              <a:gd name="connsiteX74" fmla="*/ 9265554 w 10691987"/>
              <a:gd name="connsiteY74" fmla="*/ 885650 h 1943061"/>
              <a:gd name="connsiteX75" fmla="*/ 9167597 w 10691987"/>
              <a:gd name="connsiteY75" fmla="*/ 585065 h 1943061"/>
              <a:gd name="connsiteX76" fmla="*/ 9256161 w 10691987"/>
              <a:gd name="connsiteY76" fmla="*/ 288507 h 1943061"/>
              <a:gd name="connsiteX77" fmla="*/ 9523198 w 10691987"/>
              <a:gd name="connsiteY77" fmla="*/ 77830 h 1943061"/>
              <a:gd name="connsiteX78" fmla="*/ 9959314 w 10691987"/>
              <a:gd name="connsiteY78" fmla="*/ 0 h 194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691987" h="1943061">
                <a:moveTo>
                  <a:pt x="4222002" y="458927"/>
                </a:moveTo>
                <a:lnTo>
                  <a:pt x="3924102" y="1178182"/>
                </a:lnTo>
                <a:lnTo>
                  <a:pt x="4519903" y="1178182"/>
                </a:lnTo>
                <a:close/>
                <a:moveTo>
                  <a:pt x="7476762" y="32206"/>
                </a:moveTo>
                <a:lnTo>
                  <a:pt x="8896485" y="32206"/>
                </a:lnTo>
                <a:lnTo>
                  <a:pt x="8896485" y="381097"/>
                </a:lnTo>
                <a:lnTo>
                  <a:pt x="7908852" y="381097"/>
                </a:lnTo>
                <a:lnTo>
                  <a:pt x="7908852" y="789033"/>
                </a:lnTo>
                <a:lnTo>
                  <a:pt x="8781082" y="789033"/>
                </a:lnTo>
                <a:lnTo>
                  <a:pt x="8781082" y="1127190"/>
                </a:lnTo>
                <a:lnTo>
                  <a:pt x="7908852" y="1127190"/>
                </a:lnTo>
                <a:lnTo>
                  <a:pt x="7908852" y="1561963"/>
                </a:lnTo>
                <a:lnTo>
                  <a:pt x="8931374" y="1561963"/>
                </a:lnTo>
                <a:lnTo>
                  <a:pt x="8931374" y="1910856"/>
                </a:lnTo>
                <a:lnTo>
                  <a:pt x="7476762" y="1910856"/>
                </a:lnTo>
                <a:close/>
                <a:moveTo>
                  <a:pt x="5225773" y="32206"/>
                </a:moveTo>
                <a:lnTo>
                  <a:pt x="5695435" y="32206"/>
                </a:lnTo>
                <a:lnTo>
                  <a:pt x="6267082" y="1374098"/>
                </a:lnTo>
                <a:lnTo>
                  <a:pt x="6846780" y="32206"/>
                </a:lnTo>
                <a:lnTo>
                  <a:pt x="7278869" y="32206"/>
                </a:lnTo>
                <a:lnTo>
                  <a:pt x="6465682" y="1910856"/>
                </a:lnTo>
                <a:lnTo>
                  <a:pt x="6036277" y="1910856"/>
                </a:lnTo>
                <a:close/>
                <a:moveTo>
                  <a:pt x="4009983" y="32206"/>
                </a:moveTo>
                <a:lnTo>
                  <a:pt x="4439389" y="32206"/>
                </a:lnTo>
                <a:lnTo>
                  <a:pt x="5279415" y="1910856"/>
                </a:lnTo>
                <a:lnTo>
                  <a:pt x="4823170" y="1910856"/>
                </a:lnTo>
                <a:lnTo>
                  <a:pt x="4656775" y="1508288"/>
                </a:lnTo>
                <a:lnTo>
                  <a:pt x="3784545" y="1508288"/>
                </a:lnTo>
                <a:lnTo>
                  <a:pt x="3618150" y="1910856"/>
                </a:lnTo>
                <a:lnTo>
                  <a:pt x="3172642" y="1910856"/>
                </a:lnTo>
                <a:close/>
                <a:moveTo>
                  <a:pt x="1618681" y="32206"/>
                </a:moveTo>
                <a:lnTo>
                  <a:pt x="3038403" y="32206"/>
                </a:lnTo>
                <a:lnTo>
                  <a:pt x="3038403" y="381097"/>
                </a:lnTo>
                <a:lnTo>
                  <a:pt x="2050770" y="381097"/>
                </a:lnTo>
                <a:lnTo>
                  <a:pt x="2050770" y="789033"/>
                </a:lnTo>
                <a:lnTo>
                  <a:pt x="2923001" y="789033"/>
                </a:lnTo>
                <a:lnTo>
                  <a:pt x="2923001" y="1127190"/>
                </a:lnTo>
                <a:lnTo>
                  <a:pt x="2050770" y="1127190"/>
                </a:lnTo>
                <a:lnTo>
                  <a:pt x="2050770" y="1561963"/>
                </a:lnTo>
                <a:lnTo>
                  <a:pt x="3073293" y="1561963"/>
                </a:lnTo>
                <a:lnTo>
                  <a:pt x="3073293" y="1910856"/>
                </a:lnTo>
                <a:lnTo>
                  <a:pt x="1618681" y="1910856"/>
                </a:lnTo>
                <a:close/>
                <a:moveTo>
                  <a:pt x="0" y="32206"/>
                </a:moveTo>
                <a:lnTo>
                  <a:pt x="434773" y="32206"/>
                </a:lnTo>
                <a:lnTo>
                  <a:pt x="434773" y="1556596"/>
                </a:lnTo>
                <a:lnTo>
                  <a:pt x="1376782" y="1556596"/>
                </a:lnTo>
                <a:lnTo>
                  <a:pt x="1376782" y="1910856"/>
                </a:lnTo>
                <a:lnTo>
                  <a:pt x="0" y="1910856"/>
                </a:lnTo>
                <a:close/>
                <a:moveTo>
                  <a:pt x="9959314" y="0"/>
                </a:moveTo>
                <a:cubicBezTo>
                  <a:pt x="10079189" y="0"/>
                  <a:pt x="10196381" y="14313"/>
                  <a:pt x="10310889" y="42940"/>
                </a:cubicBezTo>
                <a:cubicBezTo>
                  <a:pt x="10425397" y="71568"/>
                  <a:pt x="10525591" y="112719"/>
                  <a:pt x="10611474" y="166394"/>
                </a:cubicBezTo>
                <a:lnTo>
                  <a:pt x="10477284" y="496501"/>
                </a:lnTo>
                <a:cubicBezTo>
                  <a:pt x="10303732" y="398095"/>
                  <a:pt x="10130181" y="348892"/>
                  <a:pt x="9956629" y="348892"/>
                </a:cubicBezTo>
                <a:cubicBezTo>
                  <a:pt x="9834965" y="348892"/>
                  <a:pt x="9745057" y="368573"/>
                  <a:pt x="9686909" y="407935"/>
                </a:cubicBezTo>
                <a:cubicBezTo>
                  <a:pt x="9628760" y="447297"/>
                  <a:pt x="9599686" y="499184"/>
                  <a:pt x="9599686" y="563595"/>
                </a:cubicBezTo>
                <a:cubicBezTo>
                  <a:pt x="9599686" y="628006"/>
                  <a:pt x="9633233" y="675867"/>
                  <a:pt x="9700328" y="707177"/>
                </a:cubicBezTo>
                <a:cubicBezTo>
                  <a:pt x="9767423" y="738489"/>
                  <a:pt x="9869854" y="769352"/>
                  <a:pt x="10007621" y="799768"/>
                </a:cubicBezTo>
                <a:cubicBezTo>
                  <a:pt x="10150756" y="833763"/>
                  <a:pt x="10267949" y="867757"/>
                  <a:pt x="10359198" y="901752"/>
                </a:cubicBezTo>
                <a:cubicBezTo>
                  <a:pt x="10450446" y="935747"/>
                  <a:pt x="10528723" y="989422"/>
                  <a:pt x="10594029" y="1062779"/>
                </a:cubicBezTo>
                <a:cubicBezTo>
                  <a:pt x="10659333" y="1136136"/>
                  <a:pt x="10691986" y="1235436"/>
                  <a:pt x="10691987" y="1360680"/>
                </a:cubicBezTo>
                <a:cubicBezTo>
                  <a:pt x="10691986" y="1468031"/>
                  <a:pt x="10662017" y="1565990"/>
                  <a:pt x="10602081" y="1654554"/>
                </a:cubicBezTo>
                <a:cubicBezTo>
                  <a:pt x="10542142" y="1743119"/>
                  <a:pt x="10452235" y="1813345"/>
                  <a:pt x="10332360" y="1865232"/>
                </a:cubicBezTo>
                <a:cubicBezTo>
                  <a:pt x="10212483" y="1917118"/>
                  <a:pt x="10066664" y="1943061"/>
                  <a:pt x="9894903" y="1943061"/>
                </a:cubicBezTo>
                <a:cubicBezTo>
                  <a:pt x="9746399" y="1943061"/>
                  <a:pt x="9602817" y="1922932"/>
                  <a:pt x="9464154" y="1882676"/>
                </a:cubicBezTo>
                <a:cubicBezTo>
                  <a:pt x="9325492" y="1842419"/>
                  <a:pt x="9214115" y="1790086"/>
                  <a:pt x="9130023" y="1725675"/>
                </a:cubicBezTo>
                <a:lnTo>
                  <a:pt x="9277632" y="1398253"/>
                </a:lnTo>
                <a:cubicBezTo>
                  <a:pt x="9358145" y="1457296"/>
                  <a:pt x="9453867" y="1504710"/>
                  <a:pt x="9564796" y="1540493"/>
                </a:cubicBezTo>
                <a:cubicBezTo>
                  <a:pt x="9675727" y="1576277"/>
                  <a:pt x="9786656" y="1594169"/>
                  <a:pt x="9897586" y="1594169"/>
                </a:cubicBezTo>
                <a:cubicBezTo>
                  <a:pt x="10021040" y="1594169"/>
                  <a:pt x="10112289" y="1575830"/>
                  <a:pt x="10171332" y="1539152"/>
                </a:cubicBezTo>
                <a:cubicBezTo>
                  <a:pt x="10230376" y="1502473"/>
                  <a:pt x="10259897" y="1453717"/>
                  <a:pt x="10259897" y="1392885"/>
                </a:cubicBezTo>
                <a:cubicBezTo>
                  <a:pt x="10259897" y="1348156"/>
                  <a:pt x="10242453" y="1311029"/>
                  <a:pt x="10207564" y="1281507"/>
                </a:cubicBezTo>
                <a:cubicBezTo>
                  <a:pt x="10172675" y="1251986"/>
                  <a:pt x="10127944" y="1228279"/>
                  <a:pt x="10073374" y="1210388"/>
                </a:cubicBezTo>
                <a:cubicBezTo>
                  <a:pt x="10018804" y="1192495"/>
                  <a:pt x="9945000" y="1172815"/>
                  <a:pt x="9851962" y="1151344"/>
                </a:cubicBezTo>
                <a:cubicBezTo>
                  <a:pt x="9708826" y="1117350"/>
                  <a:pt x="9591634" y="1083355"/>
                  <a:pt x="9500385" y="1049360"/>
                </a:cubicBezTo>
                <a:cubicBezTo>
                  <a:pt x="9409136" y="1015366"/>
                  <a:pt x="9330859" y="960796"/>
                  <a:pt x="9265554" y="885650"/>
                </a:cubicBezTo>
                <a:cubicBezTo>
                  <a:pt x="9200248" y="810503"/>
                  <a:pt x="9167597" y="710309"/>
                  <a:pt x="9167597" y="585065"/>
                </a:cubicBezTo>
                <a:cubicBezTo>
                  <a:pt x="9167597" y="475925"/>
                  <a:pt x="9197119" y="377072"/>
                  <a:pt x="9256161" y="288507"/>
                </a:cubicBezTo>
                <a:cubicBezTo>
                  <a:pt x="9315204" y="199942"/>
                  <a:pt x="9404216" y="129716"/>
                  <a:pt x="9523198" y="77830"/>
                </a:cubicBezTo>
                <a:cubicBezTo>
                  <a:pt x="9642179" y="25943"/>
                  <a:pt x="9787550" y="0"/>
                  <a:pt x="995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46F62F70-C67D-495E-99D1-A22FE17CF1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2753" y="1"/>
            <a:ext cx="4219257" cy="2214851"/>
          </a:xfrm>
          <a:custGeom>
            <a:avLst/>
            <a:gdLst>
              <a:gd name="connsiteX0" fmla="*/ 0 w 4219257"/>
              <a:gd name="connsiteY0" fmla="*/ 0 h 2214851"/>
              <a:gd name="connsiteX1" fmla="*/ 4219257 w 4219257"/>
              <a:gd name="connsiteY1" fmla="*/ 0 h 2214851"/>
              <a:gd name="connsiteX2" fmla="*/ 4219257 w 4219257"/>
              <a:gd name="connsiteY2" fmla="*/ 2214851 h 2214851"/>
              <a:gd name="connsiteX3" fmla="*/ 0 w 4219257"/>
              <a:gd name="connsiteY3" fmla="*/ 2214851 h 221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9257" h="2214851">
                <a:moveTo>
                  <a:pt x="0" y="0"/>
                </a:moveTo>
                <a:lnTo>
                  <a:pt x="4219257" y="0"/>
                </a:lnTo>
                <a:lnTo>
                  <a:pt x="4219257" y="2214851"/>
                </a:lnTo>
                <a:lnTo>
                  <a:pt x="0" y="22148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DF9A62ED-E5C5-4DF4-81E6-3319971C3D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2753" y="4207188"/>
            <a:ext cx="4219257" cy="2650813"/>
          </a:xfrm>
          <a:custGeom>
            <a:avLst/>
            <a:gdLst>
              <a:gd name="connsiteX0" fmla="*/ 0 w 4219257"/>
              <a:gd name="connsiteY0" fmla="*/ 0 h 2650813"/>
              <a:gd name="connsiteX1" fmla="*/ 4219257 w 4219257"/>
              <a:gd name="connsiteY1" fmla="*/ 0 h 2650813"/>
              <a:gd name="connsiteX2" fmla="*/ 4219257 w 4219257"/>
              <a:gd name="connsiteY2" fmla="*/ 2650813 h 2650813"/>
              <a:gd name="connsiteX3" fmla="*/ 0 w 4219257"/>
              <a:gd name="connsiteY3" fmla="*/ 2650813 h 265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9257" h="2650813">
                <a:moveTo>
                  <a:pt x="0" y="0"/>
                </a:moveTo>
                <a:lnTo>
                  <a:pt x="4219257" y="0"/>
                </a:lnTo>
                <a:lnTo>
                  <a:pt x="4219257" y="2650813"/>
                </a:lnTo>
                <a:lnTo>
                  <a:pt x="0" y="26508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43370EE5-24F2-44D7-8C95-2D48FEA19E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990" y="4217929"/>
            <a:ext cx="5962650" cy="2640071"/>
          </a:xfrm>
          <a:custGeom>
            <a:avLst/>
            <a:gdLst>
              <a:gd name="connsiteX0" fmla="*/ 0 w 5962650"/>
              <a:gd name="connsiteY0" fmla="*/ 0 h 2640071"/>
              <a:gd name="connsiteX1" fmla="*/ 5962650 w 5962650"/>
              <a:gd name="connsiteY1" fmla="*/ 0 h 2640071"/>
              <a:gd name="connsiteX2" fmla="*/ 5962650 w 5962650"/>
              <a:gd name="connsiteY2" fmla="*/ 2640071 h 2640071"/>
              <a:gd name="connsiteX3" fmla="*/ 0 w 5962650"/>
              <a:gd name="connsiteY3" fmla="*/ 2640071 h 26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2650" h="2640071">
                <a:moveTo>
                  <a:pt x="0" y="0"/>
                </a:moveTo>
                <a:lnTo>
                  <a:pt x="5962650" y="0"/>
                </a:lnTo>
                <a:lnTo>
                  <a:pt x="5962650" y="2640071"/>
                </a:lnTo>
                <a:lnTo>
                  <a:pt x="0" y="26400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57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C818ADD-0DFB-4C29-AB73-56820BDE7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3557" y="1190625"/>
            <a:ext cx="5200650" cy="4476750"/>
          </a:xfrm>
          <a:custGeom>
            <a:avLst/>
            <a:gdLst>
              <a:gd name="connsiteX0" fmla="*/ 0 w 5200650"/>
              <a:gd name="connsiteY0" fmla="*/ 0 h 4476750"/>
              <a:gd name="connsiteX1" fmla="*/ 5200650 w 5200650"/>
              <a:gd name="connsiteY1" fmla="*/ 0 h 4476750"/>
              <a:gd name="connsiteX2" fmla="*/ 5200650 w 5200650"/>
              <a:gd name="connsiteY2" fmla="*/ 4476750 h 4476750"/>
              <a:gd name="connsiteX3" fmla="*/ 0 w 5200650"/>
              <a:gd name="connsiteY3" fmla="*/ 4476750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0650" h="4476750">
                <a:moveTo>
                  <a:pt x="0" y="0"/>
                </a:moveTo>
                <a:lnTo>
                  <a:pt x="5200650" y="0"/>
                </a:lnTo>
                <a:lnTo>
                  <a:pt x="5200650" y="4476750"/>
                </a:lnTo>
                <a:lnTo>
                  <a:pt x="0" y="4476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3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F3EC5B95-41D8-4B94-BF5A-75C5770CD8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48051"/>
            <a:ext cx="4064000" cy="2772229"/>
          </a:xfrm>
          <a:custGeom>
            <a:avLst/>
            <a:gdLst>
              <a:gd name="connsiteX0" fmla="*/ 0 w 4064000"/>
              <a:gd name="connsiteY0" fmla="*/ 0 h 2772229"/>
              <a:gd name="connsiteX1" fmla="*/ 4064000 w 4064000"/>
              <a:gd name="connsiteY1" fmla="*/ 0 h 2772229"/>
              <a:gd name="connsiteX2" fmla="*/ 4064000 w 4064000"/>
              <a:gd name="connsiteY2" fmla="*/ 2772229 h 2772229"/>
              <a:gd name="connsiteX3" fmla="*/ 0 w 4064000"/>
              <a:gd name="connsiteY3" fmla="*/ 2772229 h 277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772229">
                <a:moveTo>
                  <a:pt x="0" y="0"/>
                </a:moveTo>
                <a:lnTo>
                  <a:pt x="4064000" y="0"/>
                </a:lnTo>
                <a:lnTo>
                  <a:pt x="4064000" y="2772229"/>
                </a:lnTo>
                <a:lnTo>
                  <a:pt x="0" y="27722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E43BDE4-6EB0-4D67-AAD5-97333F952F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3448051"/>
            <a:ext cx="4064000" cy="2772229"/>
          </a:xfrm>
          <a:custGeom>
            <a:avLst/>
            <a:gdLst>
              <a:gd name="connsiteX0" fmla="*/ 0 w 4064000"/>
              <a:gd name="connsiteY0" fmla="*/ 0 h 2772229"/>
              <a:gd name="connsiteX1" fmla="*/ 4064000 w 4064000"/>
              <a:gd name="connsiteY1" fmla="*/ 0 h 2772229"/>
              <a:gd name="connsiteX2" fmla="*/ 4064000 w 4064000"/>
              <a:gd name="connsiteY2" fmla="*/ 2772229 h 2772229"/>
              <a:gd name="connsiteX3" fmla="*/ 0 w 4064000"/>
              <a:gd name="connsiteY3" fmla="*/ 2772229 h 277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772229">
                <a:moveTo>
                  <a:pt x="0" y="0"/>
                </a:moveTo>
                <a:lnTo>
                  <a:pt x="4064000" y="0"/>
                </a:lnTo>
                <a:lnTo>
                  <a:pt x="4064000" y="2772229"/>
                </a:lnTo>
                <a:lnTo>
                  <a:pt x="0" y="27722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DC404E42-BBB7-4289-BE44-F3437296F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3448051"/>
            <a:ext cx="4064000" cy="2772229"/>
          </a:xfrm>
          <a:custGeom>
            <a:avLst/>
            <a:gdLst>
              <a:gd name="connsiteX0" fmla="*/ 0 w 4064000"/>
              <a:gd name="connsiteY0" fmla="*/ 0 h 2772229"/>
              <a:gd name="connsiteX1" fmla="*/ 4064000 w 4064000"/>
              <a:gd name="connsiteY1" fmla="*/ 0 h 2772229"/>
              <a:gd name="connsiteX2" fmla="*/ 4064000 w 4064000"/>
              <a:gd name="connsiteY2" fmla="*/ 2772229 h 2772229"/>
              <a:gd name="connsiteX3" fmla="*/ 0 w 4064000"/>
              <a:gd name="connsiteY3" fmla="*/ 2772229 h 277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772229">
                <a:moveTo>
                  <a:pt x="0" y="0"/>
                </a:moveTo>
                <a:lnTo>
                  <a:pt x="4064000" y="0"/>
                </a:lnTo>
                <a:lnTo>
                  <a:pt x="4064000" y="2772229"/>
                </a:lnTo>
                <a:lnTo>
                  <a:pt x="0" y="27722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246BE16C-50C3-4535-BBAE-730EEB2CC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7350" y="838200"/>
            <a:ext cx="2038350" cy="4076700"/>
          </a:xfrm>
          <a:custGeom>
            <a:avLst/>
            <a:gdLst>
              <a:gd name="connsiteX0" fmla="*/ 0 w 2038350"/>
              <a:gd name="connsiteY0" fmla="*/ 0 h 4076700"/>
              <a:gd name="connsiteX1" fmla="*/ 2038350 w 2038350"/>
              <a:gd name="connsiteY1" fmla="*/ 0 h 4076700"/>
              <a:gd name="connsiteX2" fmla="*/ 2038350 w 2038350"/>
              <a:gd name="connsiteY2" fmla="*/ 4076700 h 4076700"/>
              <a:gd name="connsiteX3" fmla="*/ 0 w 203835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350" h="4076700">
                <a:moveTo>
                  <a:pt x="0" y="0"/>
                </a:moveTo>
                <a:lnTo>
                  <a:pt x="2038350" y="0"/>
                </a:lnTo>
                <a:lnTo>
                  <a:pt x="2038350" y="4076700"/>
                </a:lnTo>
                <a:lnTo>
                  <a:pt x="0" y="4076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AFF447D-0D6E-4180-B58D-3800267465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05700" y="438150"/>
            <a:ext cx="2038350" cy="4076700"/>
          </a:xfrm>
          <a:custGeom>
            <a:avLst/>
            <a:gdLst>
              <a:gd name="connsiteX0" fmla="*/ 0 w 2038350"/>
              <a:gd name="connsiteY0" fmla="*/ 0 h 4076700"/>
              <a:gd name="connsiteX1" fmla="*/ 2038350 w 2038350"/>
              <a:gd name="connsiteY1" fmla="*/ 0 h 4076700"/>
              <a:gd name="connsiteX2" fmla="*/ 2038350 w 2038350"/>
              <a:gd name="connsiteY2" fmla="*/ 4076700 h 4076700"/>
              <a:gd name="connsiteX3" fmla="*/ 0 w 203835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350" h="4076700">
                <a:moveTo>
                  <a:pt x="0" y="0"/>
                </a:moveTo>
                <a:lnTo>
                  <a:pt x="2038350" y="0"/>
                </a:lnTo>
                <a:lnTo>
                  <a:pt x="2038350" y="4076700"/>
                </a:lnTo>
                <a:lnTo>
                  <a:pt x="0" y="4076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FEDC02AA-AA74-4A81-B7DA-F7C7AFD0AF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44050" y="0"/>
            <a:ext cx="2038350" cy="4076700"/>
          </a:xfrm>
          <a:custGeom>
            <a:avLst/>
            <a:gdLst>
              <a:gd name="connsiteX0" fmla="*/ 0 w 2038350"/>
              <a:gd name="connsiteY0" fmla="*/ 0 h 4076700"/>
              <a:gd name="connsiteX1" fmla="*/ 2038350 w 2038350"/>
              <a:gd name="connsiteY1" fmla="*/ 0 h 4076700"/>
              <a:gd name="connsiteX2" fmla="*/ 2038350 w 2038350"/>
              <a:gd name="connsiteY2" fmla="*/ 4076700 h 4076700"/>
              <a:gd name="connsiteX3" fmla="*/ 0 w 203835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350" h="4076700">
                <a:moveTo>
                  <a:pt x="0" y="0"/>
                </a:moveTo>
                <a:lnTo>
                  <a:pt x="2038350" y="0"/>
                </a:lnTo>
                <a:lnTo>
                  <a:pt x="2038350" y="4076700"/>
                </a:lnTo>
                <a:lnTo>
                  <a:pt x="0" y="4076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73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B4D9A61-7B33-44E2-9600-4191B73BEA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4" y="1091766"/>
            <a:ext cx="2548581" cy="2378528"/>
          </a:xfrm>
          <a:custGeom>
            <a:avLst/>
            <a:gdLst>
              <a:gd name="connsiteX0" fmla="*/ 0 w 2548581"/>
              <a:gd name="connsiteY0" fmla="*/ 0 h 2378528"/>
              <a:gd name="connsiteX1" fmla="*/ 2548581 w 2548581"/>
              <a:gd name="connsiteY1" fmla="*/ 0 h 2378528"/>
              <a:gd name="connsiteX2" fmla="*/ 2548581 w 2548581"/>
              <a:gd name="connsiteY2" fmla="*/ 2378528 h 2378528"/>
              <a:gd name="connsiteX3" fmla="*/ 0 w 2548581"/>
              <a:gd name="connsiteY3" fmla="*/ 2378528 h 237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581" h="2378528">
                <a:moveTo>
                  <a:pt x="0" y="0"/>
                </a:moveTo>
                <a:lnTo>
                  <a:pt x="2548581" y="0"/>
                </a:lnTo>
                <a:lnTo>
                  <a:pt x="2548581" y="2378528"/>
                </a:lnTo>
                <a:lnTo>
                  <a:pt x="0" y="23785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167FCB4-59DA-4287-A7CF-8D2CF8865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80319" y="1050472"/>
            <a:ext cx="2548581" cy="2378528"/>
          </a:xfrm>
          <a:custGeom>
            <a:avLst/>
            <a:gdLst>
              <a:gd name="connsiteX0" fmla="*/ 0 w 2548581"/>
              <a:gd name="connsiteY0" fmla="*/ 0 h 2378528"/>
              <a:gd name="connsiteX1" fmla="*/ 2548581 w 2548581"/>
              <a:gd name="connsiteY1" fmla="*/ 0 h 2378528"/>
              <a:gd name="connsiteX2" fmla="*/ 2548581 w 2548581"/>
              <a:gd name="connsiteY2" fmla="*/ 2378528 h 2378528"/>
              <a:gd name="connsiteX3" fmla="*/ 0 w 2548581"/>
              <a:gd name="connsiteY3" fmla="*/ 2378528 h 237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581" h="2378528">
                <a:moveTo>
                  <a:pt x="0" y="0"/>
                </a:moveTo>
                <a:lnTo>
                  <a:pt x="2548581" y="0"/>
                </a:lnTo>
                <a:lnTo>
                  <a:pt x="2548581" y="2378528"/>
                </a:lnTo>
                <a:lnTo>
                  <a:pt x="0" y="23785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25B0C17-279C-49CE-8F3E-23D2E07DE0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37353" y="3429000"/>
            <a:ext cx="2548581" cy="2378528"/>
          </a:xfrm>
          <a:custGeom>
            <a:avLst/>
            <a:gdLst>
              <a:gd name="connsiteX0" fmla="*/ 0 w 2548581"/>
              <a:gd name="connsiteY0" fmla="*/ 0 h 2378528"/>
              <a:gd name="connsiteX1" fmla="*/ 2548581 w 2548581"/>
              <a:gd name="connsiteY1" fmla="*/ 0 h 2378528"/>
              <a:gd name="connsiteX2" fmla="*/ 2548581 w 2548581"/>
              <a:gd name="connsiteY2" fmla="*/ 2378528 h 2378528"/>
              <a:gd name="connsiteX3" fmla="*/ 0 w 2548581"/>
              <a:gd name="connsiteY3" fmla="*/ 2378528 h 237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581" h="2378528">
                <a:moveTo>
                  <a:pt x="0" y="0"/>
                </a:moveTo>
                <a:lnTo>
                  <a:pt x="2548581" y="0"/>
                </a:lnTo>
                <a:lnTo>
                  <a:pt x="2548581" y="2378528"/>
                </a:lnTo>
                <a:lnTo>
                  <a:pt x="0" y="23785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11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079D985-F31D-4A68-9C19-5042897EF2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2085" y="924636"/>
            <a:ext cx="10467833" cy="5008728"/>
          </a:xfrm>
          <a:custGeom>
            <a:avLst/>
            <a:gdLst>
              <a:gd name="connsiteX0" fmla="*/ 0 w 10467833"/>
              <a:gd name="connsiteY0" fmla="*/ 0 h 5008728"/>
              <a:gd name="connsiteX1" fmla="*/ 10467833 w 10467833"/>
              <a:gd name="connsiteY1" fmla="*/ 0 h 5008728"/>
              <a:gd name="connsiteX2" fmla="*/ 10467833 w 10467833"/>
              <a:gd name="connsiteY2" fmla="*/ 5008728 h 5008728"/>
              <a:gd name="connsiteX3" fmla="*/ 0 w 10467833"/>
              <a:gd name="connsiteY3" fmla="*/ 5008728 h 500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7833" h="5008728">
                <a:moveTo>
                  <a:pt x="0" y="0"/>
                </a:moveTo>
                <a:lnTo>
                  <a:pt x="10467833" y="0"/>
                </a:lnTo>
                <a:lnTo>
                  <a:pt x="10467833" y="5008728"/>
                </a:lnTo>
                <a:lnTo>
                  <a:pt x="0" y="50087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24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40B5870-5F11-4E0C-988C-37038D32B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19118" y="0"/>
            <a:ext cx="5848350" cy="5410200"/>
          </a:xfrm>
          <a:custGeom>
            <a:avLst/>
            <a:gdLst>
              <a:gd name="connsiteX0" fmla="*/ 0 w 5848350"/>
              <a:gd name="connsiteY0" fmla="*/ 0 h 5410200"/>
              <a:gd name="connsiteX1" fmla="*/ 5848350 w 5848350"/>
              <a:gd name="connsiteY1" fmla="*/ 0 h 5410200"/>
              <a:gd name="connsiteX2" fmla="*/ 2924175 w 5848350"/>
              <a:gd name="connsiteY2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8350" h="5410200">
                <a:moveTo>
                  <a:pt x="0" y="0"/>
                </a:moveTo>
                <a:lnTo>
                  <a:pt x="5848350" y="0"/>
                </a:lnTo>
                <a:lnTo>
                  <a:pt x="2924175" y="5410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81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95CF01F-74B2-406D-9448-9BBBA6DF41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7419" y="571500"/>
            <a:ext cx="2209800" cy="5734050"/>
          </a:xfrm>
          <a:custGeom>
            <a:avLst/>
            <a:gdLst>
              <a:gd name="connsiteX0" fmla="*/ 0 w 2209800"/>
              <a:gd name="connsiteY0" fmla="*/ 0 h 5734050"/>
              <a:gd name="connsiteX1" fmla="*/ 2209800 w 2209800"/>
              <a:gd name="connsiteY1" fmla="*/ 0 h 5734050"/>
              <a:gd name="connsiteX2" fmla="*/ 2209800 w 2209800"/>
              <a:gd name="connsiteY2" fmla="*/ 5734050 h 5734050"/>
              <a:gd name="connsiteX3" fmla="*/ 0 w 2209800"/>
              <a:gd name="connsiteY3" fmla="*/ 573405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0" h="5734050">
                <a:moveTo>
                  <a:pt x="0" y="0"/>
                </a:moveTo>
                <a:lnTo>
                  <a:pt x="2209800" y="0"/>
                </a:lnTo>
                <a:lnTo>
                  <a:pt x="2209800" y="5734050"/>
                </a:lnTo>
                <a:lnTo>
                  <a:pt x="0" y="5734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4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1D52429-9B96-4F6C-B73F-6F500A6AB4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6084" y="818866"/>
            <a:ext cx="5049671" cy="5131558"/>
          </a:xfrm>
          <a:custGeom>
            <a:avLst/>
            <a:gdLst>
              <a:gd name="connsiteX0" fmla="*/ 0 w 5049671"/>
              <a:gd name="connsiteY0" fmla="*/ 0 h 5131558"/>
              <a:gd name="connsiteX1" fmla="*/ 5049671 w 5049671"/>
              <a:gd name="connsiteY1" fmla="*/ 0 h 5131558"/>
              <a:gd name="connsiteX2" fmla="*/ 5049671 w 5049671"/>
              <a:gd name="connsiteY2" fmla="*/ 5131558 h 5131558"/>
              <a:gd name="connsiteX3" fmla="*/ 0 w 5049671"/>
              <a:gd name="connsiteY3" fmla="*/ 5131558 h 513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9671" h="5131558">
                <a:moveTo>
                  <a:pt x="0" y="0"/>
                </a:moveTo>
                <a:lnTo>
                  <a:pt x="5049671" y="0"/>
                </a:lnTo>
                <a:lnTo>
                  <a:pt x="5049671" y="5131558"/>
                </a:lnTo>
                <a:lnTo>
                  <a:pt x="0" y="51315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8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6EE0D806-77E2-4A8D-A2A4-43FFBC000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8385" y="3101341"/>
            <a:ext cx="2211805" cy="3756660"/>
          </a:xfrm>
          <a:custGeom>
            <a:avLst/>
            <a:gdLst>
              <a:gd name="connsiteX0" fmla="*/ 0 w 2120174"/>
              <a:gd name="connsiteY0" fmla="*/ 0 h 3756660"/>
              <a:gd name="connsiteX1" fmla="*/ 2120174 w 2120174"/>
              <a:gd name="connsiteY1" fmla="*/ 0 h 3756660"/>
              <a:gd name="connsiteX2" fmla="*/ 2120174 w 2120174"/>
              <a:gd name="connsiteY2" fmla="*/ 3756660 h 3756660"/>
              <a:gd name="connsiteX3" fmla="*/ 0 w 2120174"/>
              <a:gd name="connsiteY3" fmla="*/ 3756660 h 37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174" h="3756660">
                <a:moveTo>
                  <a:pt x="0" y="0"/>
                </a:moveTo>
                <a:lnTo>
                  <a:pt x="2120174" y="0"/>
                </a:lnTo>
                <a:lnTo>
                  <a:pt x="2120174" y="3756660"/>
                </a:lnTo>
                <a:lnTo>
                  <a:pt x="0" y="37566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4A76F49F-EB8A-474E-BBF0-1D1BBC359E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20817" y="1557310"/>
            <a:ext cx="2144589" cy="3756660"/>
          </a:xfrm>
          <a:custGeom>
            <a:avLst/>
            <a:gdLst>
              <a:gd name="connsiteX0" fmla="*/ 0 w 2120174"/>
              <a:gd name="connsiteY0" fmla="*/ 0 h 3756660"/>
              <a:gd name="connsiteX1" fmla="*/ 2120174 w 2120174"/>
              <a:gd name="connsiteY1" fmla="*/ 0 h 3756660"/>
              <a:gd name="connsiteX2" fmla="*/ 2120174 w 2120174"/>
              <a:gd name="connsiteY2" fmla="*/ 3756660 h 3756660"/>
              <a:gd name="connsiteX3" fmla="*/ 0 w 2120174"/>
              <a:gd name="connsiteY3" fmla="*/ 3756660 h 37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174" h="3756660">
                <a:moveTo>
                  <a:pt x="0" y="0"/>
                </a:moveTo>
                <a:lnTo>
                  <a:pt x="2120174" y="0"/>
                </a:lnTo>
                <a:lnTo>
                  <a:pt x="2120174" y="3756660"/>
                </a:lnTo>
                <a:lnTo>
                  <a:pt x="0" y="37566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05174C83-D01D-4DF2-BB76-0460F6111E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11617" y="148177"/>
            <a:ext cx="2120174" cy="3756660"/>
          </a:xfrm>
          <a:custGeom>
            <a:avLst/>
            <a:gdLst>
              <a:gd name="connsiteX0" fmla="*/ 0 w 2120174"/>
              <a:gd name="connsiteY0" fmla="*/ 0 h 3756660"/>
              <a:gd name="connsiteX1" fmla="*/ 2120174 w 2120174"/>
              <a:gd name="connsiteY1" fmla="*/ 0 h 3756660"/>
              <a:gd name="connsiteX2" fmla="*/ 2120174 w 2120174"/>
              <a:gd name="connsiteY2" fmla="*/ 3756660 h 3756660"/>
              <a:gd name="connsiteX3" fmla="*/ 0 w 2120174"/>
              <a:gd name="connsiteY3" fmla="*/ 3756660 h 37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174" h="3756660">
                <a:moveTo>
                  <a:pt x="0" y="0"/>
                </a:moveTo>
                <a:lnTo>
                  <a:pt x="2120174" y="0"/>
                </a:lnTo>
                <a:lnTo>
                  <a:pt x="2120174" y="3756660"/>
                </a:lnTo>
                <a:lnTo>
                  <a:pt x="0" y="37566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E13856D-70C0-4F76-968E-9A55DFCC5C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2571" y="1088570"/>
            <a:ext cx="2670082" cy="4668414"/>
          </a:xfrm>
          <a:custGeom>
            <a:avLst/>
            <a:gdLst>
              <a:gd name="connsiteX0" fmla="*/ 0 w 2670082"/>
              <a:gd name="connsiteY0" fmla="*/ 0 h 4668414"/>
              <a:gd name="connsiteX1" fmla="*/ 2670082 w 2670082"/>
              <a:gd name="connsiteY1" fmla="*/ 0 h 4668414"/>
              <a:gd name="connsiteX2" fmla="*/ 2670082 w 2670082"/>
              <a:gd name="connsiteY2" fmla="*/ 4668414 h 4668414"/>
              <a:gd name="connsiteX3" fmla="*/ 0 w 2670082"/>
              <a:gd name="connsiteY3" fmla="*/ 4668414 h 466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082" h="4668414">
                <a:moveTo>
                  <a:pt x="0" y="0"/>
                </a:moveTo>
                <a:lnTo>
                  <a:pt x="2670082" y="0"/>
                </a:lnTo>
                <a:lnTo>
                  <a:pt x="2670082" y="4668414"/>
                </a:lnTo>
                <a:lnTo>
                  <a:pt x="0" y="46684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0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30F0AA1-FEB4-42B9-813E-68129FA7AD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829" y="1509486"/>
            <a:ext cx="2866656" cy="3788228"/>
          </a:xfrm>
          <a:custGeom>
            <a:avLst/>
            <a:gdLst>
              <a:gd name="connsiteX0" fmla="*/ 0 w 2866656"/>
              <a:gd name="connsiteY0" fmla="*/ 0 h 3788228"/>
              <a:gd name="connsiteX1" fmla="*/ 2866656 w 2866656"/>
              <a:gd name="connsiteY1" fmla="*/ 0 h 3788228"/>
              <a:gd name="connsiteX2" fmla="*/ 2866656 w 2866656"/>
              <a:gd name="connsiteY2" fmla="*/ 3788228 h 3788228"/>
              <a:gd name="connsiteX3" fmla="*/ 0 w 2866656"/>
              <a:gd name="connsiteY3" fmla="*/ 3788228 h 378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656" h="3788228">
                <a:moveTo>
                  <a:pt x="0" y="0"/>
                </a:moveTo>
                <a:lnTo>
                  <a:pt x="2866656" y="0"/>
                </a:lnTo>
                <a:lnTo>
                  <a:pt x="2866656" y="3788228"/>
                </a:lnTo>
                <a:lnTo>
                  <a:pt x="0" y="378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3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9872B589-51E8-44E0-A205-7324D68782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16855"/>
            <a:ext cx="4949371" cy="2992288"/>
          </a:xfrm>
          <a:custGeom>
            <a:avLst/>
            <a:gdLst>
              <a:gd name="connsiteX0" fmla="*/ 0 w 4949371"/>
              <a:gd name="connsiteY0" fmla="*/ 0 h 2992288"/>
              <a:gd name="connsiteX1" fmla="*/ 4949371 w 4949371"/>
              <a:gd name="connsiteY1" fmla="*/ 0 h 2992288"/>
              <a:gd name="connsiteX2" fmla="*/ 4949371 w 4949371"/>
              <a:gd name="connsiteY2" fmla="*/ 2992288 h 2992288"/>
              <a:gd name="connsiteX3" fmla="*/ 0 w 4949371"/>
              <a:gd name="connsiteY3" fmla="*/ 2992288 h 29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9371" h="2992288">
                <a:moveTo>
                  <a:pt x="0" y="0"/>
                </a:moveTo>
                <a:lnTo>
                  <a:pt x="4949371" y="0"/>
                </a:lnTo>
                <a:lnTo>
                  <a:pt x="4949371" y="2992288"/>
                </a:lnTo>
                <a:lnTo>
                  <a:pt x="0" y="29922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D0410F4-6B49-4AE1-B7A3-2FC30B2741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500" y="1155701"/>
            <a:ext cx="3746500" cy="3298825"/>
          </a:xfrm>
          <a:custGeom>
            <a:avLst/>
            <a:gdLst>
              <a:gd name="connsiteX0" fmla="*/ 0 w 3746500"/>
              <a:gd name="connsiteY0" fmla="*/ 0 h 3298825"/>
              <a:gd name="connsiteX1" fmla="*/ 3708400 w 3746500"/>
              <a:gd name="connsiteY1" fmla="*/ 0 h 3298825"/>
              <a:gd name="connsiteX2" fmla="*/ 3746500 w 3746500"/>
              <a:gd name="connsiteY2" fmla="*/ 2517775 h 3298825"/>
              <a:gd name="connsiteX3" fmla="*/ 171450 w 3746500"/>
              <a:gd name="connsiteY3" fmla="*/ 3298825 h 329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500" h="3298825">
                <a:moveTo>
                  <a:pt x="0" y="0"/>
                </a:moveTo>
                <a:lnTo>
                  <a:pt x="3708400" y="0"/>
                </a:lnTo>
                <a:lnTo>
                  <a:pt x="3746500" y="2517775"/>
                </a:lnTo>
                <a:lnTo>
                  <a:pt x="171450" y="32988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6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="" xmlns:a16="http://schemas.microsoft.com/office/drawing/2014/main" id="{E74AE730-9F80-4978-93B2-D078E9F06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3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A913B5E-2A8D-41BB-9757-1D7C92D956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4940489" cy="6858000"/>
          </a:xfrm>
          <a:custGeom>
            <a:avLst/>
            <a:gdLst>
              <a:gd name="connsiteX0" fmla="*/ 0 w 4940489"/>
              <a:gd name="connsiteY0" fmla="*/ 0 h 6858000"/>
              <a:gd name="connsiteX1" fmla="*/ 4940489 w 4940489"/>
              <a:gd name="connsiteY1" fmla="*/ 0 h 6858000"/>
              <a:gd name="connsiteX2" fmla="*/ 4940489 w 4940489"/>
              <a:gd name="connsiteY2" fmla="*/ 6858000 h 6858000"/>
              <a:gd name="connsiteX3" fmla="*/ 0 w 49404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489" h="6858000">
                <a:moveTo>
                  <a:pt x="0" y="0"/>
                </a:moveTo>
                <a:lnTo>
                  <a:pt x="4940489" y="0"/>
                </a:lnTo>
                <a:lnTo>
                  <a:pt x="49404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9BDDAB39-A4CC-4EAC-9021-64C6B5C5D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672" y="491318"/>
            <a:ext cx="7079576" cy="3515906"/>
          </a:xfrm>
          <a:custGeom>
            <a:avLst/>
            <a:gdLst>
              <a:gd name="connsiteX0" fmla="*/ 0 w 7588155"/>
              <a:gd name="connsiteY0" fmla="*/ 0 h 3971500"/>
              <a:gd name="connsiteX1" fmla="*/ 7588155 w 7588155"/>
              <a:gd name="connsiteY1" fmla="*/ 0 h 3971500"/>
              <a:gd name="connsiteX2" fmla="*/ 7588155 w 7588155"/>
              <a:gd name="connsiteY2" fmla="*/ 3246145 h 3971500"/>
              <a:gd name="connsiteX3" fmla="*/ 6862800 w 7588155"/>
              <a:gd name="connsiteY3" fmla="*/ 3971500 h 3971500"/>
              <a:gd name="connsiteX4" fmla="*/ 0 w 7588155"/>
              <a:gd name="connsiteY4" fmla="*/ 3971500 h 39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8155" h="3971500">
                <a:moveTo>
                  <a:pt x="0" y="0"/>
                </a:moveTo>
                <a:lnTo>
                  <a:pt x="7588155" y="0"/>
                </a:lnTo>
                <a:lnTo>
                  <a:pt x="7588155" y="3246145"/>
                </a:lnTo>
                <a:cubicBezTo>
                  <a:pt x="7588155" y="3646748"/>
                  <a:pt x="7263403" y="3971500"/>
                  <a:pt x="6862800" y="3971500"/>
                </a:cubicBezTo>
                <a:lnTo>
                  <a:pt x="0" y="3971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4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9D77C441-7E60-4BBF-B86F-AF2BA6DE5C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67284" cy="2726140"/>
          </a:xfrm>
          <a:custGeom>
            <a:avLst/>
            <a:gdLst>
              <a:gd name="connsiteX0" fmla="*/ 0 w 4367284"/>
              <a:gd name="connsiteY0" fmla="*/ 0 h 2726140"/>
              <a:gd name="connsiteX1" fmla="*/ 4367284 w 4367284"/>
              <a:gd name="connsiteY1" fmla="*/ 0 h 2726140"/>
              <a:gd name="connsiteX2" fmla="*/ 4367284 w 4367284"/>
              <a:gd name="connsiteY2" fmla="*/ 2726140 h 2726140"/>
              <a:gd name="connsiteX3" fmla="*/ 0 w 4367284"/>
              <a:gd name="connsiteY3" fmla="*/ 2726140 h 272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284" h="2726140">
                <a:moveTo>
                  <a:pt x="0" y="0"/>
                </a:moveTo>
                <a:lnTo>
                  <a:pt x="4367284" y="0"/>
                </a:lnTo>
                <a:lnTo>
                  <a:pt x="4367284" y="2726140"/>
                </a:lnTo>
                <a:lnTo>
                  <a:pt x="0" y="27261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BDCE243-D80C-4BDB-B485-7EC1452DC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8866" y="3429000"/>
            <a:ext cx="10590662" cy="2726140"/>
          </a:xfrm>
          <a:custGeom>
            <a:avLst/>
            <a:gdLst>
              <a:gd name="connsiteX0" fmla="*/ 0 w 10590662"/>
              <a:gd name="connsiteY0" fmla="*/ 0 h 2726140"/>
              <a:gd name="connsiteX1" fmla="*/ 10590662 w 10590662"/>
              <a:gd name="connsiteY1" fmla="*/ 0 h 2726140"/>
              <a:gd name="connsiteX2" fmla="*/ 10590662 w 10590662"/>
              <a:gd name="connsiteY2" fmla="*/ 2726140 h 2726140"/>
              <a:gd name="connsiteX3" fmla="*/ 0 w 10590662"/>
              <a:gd name="connsiteY3" fmla="*/ 2726140 h 272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0662" h="2726140">
                <a:moveTo>
                  <a:pt x="0" y="0"/>
                </a:moveTo>
                <a:lnTo>
                  <a:pt x="10590662" y="0"/>
                </a:lnTo>
                <a:lnTo>
                  <a:pt x="10590662" y="2726140"/>
                </a:lnTo>
                <a:lnTo>
                  <a:pt x="0" y="27261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4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16E647AB-80A9-41C6-9739-F21271EC6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1879" y="0"/>
            <a:ext cx="3591160" cy="6858000"/>
          </a:xfrm>
          <a:custGeom>
            <a:avLst/>
            <a:gdLst>
              <a:gd name="connsiteX0" fmla="*/ 0 w 3794078"/>
              <a:gd name="connsiteY0" fmla="*/ 0 h 6858000"/>
              <a:gd name="connsiteX1" fmla="*/ 3794078 w 3794078"/>
              <a:gd name="connsiteY1" fmla="*/ 0 h 6858000"/>
              <a:gd name="connsiteX2" fmla="*/ 3794078 w 3794078"/>
              <a:gd name="connsiteY2" fmla="*/ 6858000 h 6858000"/>
              <a:gd name="connsiteX3" fmla="*/ 0 w 379407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4078" h="6858000">
                <a:moveTo>
                  <a:pt x="0" y="0"/>
                </a:moveTo>
                <a:lnTo>
                  <a:pt x="3794078" y="0"/>
                </a:lnTo>
                <a:lnTo>
                  <a:pt x="379407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9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2D03763-0570-42C0-9507-3E558A9EA7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514" y="658504"/>
            <a:ext cx="3850053" cy="3066449"/>
          </a:xfrm>
          <a:custGeom>
            <a:avLst/>
            <a:gdLst>
              <a:gd name="connsiteX0" fmla="*/ 0 w 3850053"/>
              <a:gd name="connsiteY0" fmla="*/ 0 h 3066449"/>
              <a:gd name="connsiteX1" fmla="*/ 3850053 w 3850053"/>
              <a:gd name="connsiteY1" fmla="*/ 0 h 3066449"/>
              <a:gd name="connsiteX2" fmla="*/ 3850053 w 3850053"/>
              <a:gd name="connsiteY2" fmla="*/ 3066449 h 3066449"/>
              <a:gd name="connsiteX3" fmla="*/ 0 w 3850053"/>
              <a:gd name="connsiteY3" fmla="*/ 3066449 h 306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053" h="3066449">
                <a:moveTo>
                  <a:pt x="0" y="0"/>
                </a:moveTo>
                <a:lnTo>
                  <a:pt x="3850053" y="0"/>
                </a:lnTo>
                <a:lnTo>
                  <a:pt x="3850053" y="3066449"/>
                </a:lnTo>
                <a:lnTo>
                  <a:pt x="0" y="30664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9474085D-E6A4-4E18-81B8-66F816A5DF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59428" y="3133046"/>
            <a:ext cx="3850053" cy="3066449"/>
          </a:xfrm>
          <a:custGeom>
            <a:avLst/>
            <a:gdLst>
              <a:gd name="connsiteX0" fmla="*/ 0 w 3850053"/>
              <a:gd name="connsiteY0" fmla="*/ 0 h 3066449"/>
              <a:gd name="connsiteX1" fmla="*/ 3850053 w 3850053"/>
              <a:gd name="connsiteY1" fmla="*/ 0 h 3066449"/>
              <a:gd name="connsiteX2" fmla="*/ 3850053 w 3850053"/>
              <a:gd name="connsiteY2" fmla="*/ 3066449 h 3066449"/>
              <a:gd name="connsiteX3" fmla="*/ 0 w 3850053"/>
              <a:gd name="connsiteY3" fmla="*/ 3066449 h 306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053" h="3066449">
                <a:moveTo>
                  <a:pt x="0" y="0"/>
                </a:moveTo>
                <a:lnTo>
                  <a:pt x="3850053" y="0"/>
                </a:lnTo>
                <a:lnTo>
                  <a:pt x="3850053" y="3066449"/>
                </a:lnTo>
                <a:lnTo>
                  <a:pt x="0" y="30664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72A60CB-2519-4FB3-876E-AEEB4ED863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41446"/>
            <a:ext cx="12192000" cy="6216555"/>
          </a:xfrm>
          <a:custGeom>
            <a:avLst/>
            <a:gdLst>
              <a:gd name="connsiteX0" fmla="*/ 0 w 12192000"/>
              <a:gd name="connsiteY0" fmla="*/ 0 h 6216555"/>
              <a:gd name="connsiteX1" fmla="*/ 12192000 w 12192000"/>
              <a:gd name="connsiteY1" fmla="*/ 0 h 6216555"/>
              <a:gd name="connsiteX2" fmla="*/ 12192000 w 12192000"/>
              <a:gd name="connsiteY2" fmla="*/ 6216555 h 6216555"/>
              <a:gd name="connsiteX3" fmla="*/ 0 w 12192000"/>
              <a:gd name="connsiteY3" fmla="*/ 6216555 h 621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216555">
                <a:moveTo>
                  <a:pt x="0" y="0"/>
                </a:moveTo>
                <a:lnTo>
                  <a:pt x="12192000" y="0"/>
                </a:lnTo>
                <a:lnTo>
                  <a:pt x="12192000" y="6216555"/>
                </a:lnTo>
                <a:lnTo>
                  <a:pt x="0" y="6216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4A41A9EF-FBA5-4056-9992-FE8B21958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1953" y="835925"/>
            <a:ext cx="5500047" cy="6022075"/>
          </a:xfrm>
          <a:custGeom>
            <a:avLst/>
            <a:gdLst>
              <a:gd name="connsiteX0" fmla="*/ 0 w 5500047"/>
              <a:gd name="connsiteY0" fmla="*/ 0 h 6022075"/>
              <a:gd name="connsiteX1" fmla="*/ 5500047 w 5500047"/>
              <a:gd name="connsiteY1" fmla="*/ 0 h 6022075"/>
              <a:gd name="connsiteX2" fmla="*/ 5500047 w 5500047"/>
              <a:gd name="connsiteY2" fmla="*/ 6022075 h 6022075"/>
              <a:gd name="connsiteX3" fmla="*/ 0 w 5500047"/>
              <a:gd name="connsiteY3" fmla="*/ 6022075 h 602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047" h="6022075">
                <a:moveTo>
                  <a:pt x="0" y="0"/>
                </a:moveTo>
                <a:lnTo>
                  <a:pt x="5500047" y="0"/>
                </a:lnTo>
                <a:lnTo>
                  <a:pt x="5500047" y="6022075"/>
                </a:lnTo>
                <a:lnTo>
                  <a:pt x="0" y="60220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4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5" r:id="rId14"/>
    <p:sldLayoutId id="2147483676" r:id="rId15"/>
    <p:sldLayoutId id="2147483677" r:id="rId16"/>
    <p:sldLayoutId id="2147483679" r:id="rId17"/>
    <p:sldLayoutId id="2147483661" r:id="rId18"/>
    <p:sldLayoutId id="2147483664" r:id="rId19"/>
    <p:sldLayoutId id="2147483671" r:id="rId20"/>
    <p:sldLayoutId id="2147483672" r:id="rId21"/>
    <p:sldLayoutId id="2147483673" r:id="rId22"/>
    <p:sldLayoutId id="2147483674" r:id="rId23"/>
    <p:sldLayoutId id="2147483665" r:id="rId24"/>
    <p:sldLayoutId id="214748367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66A04D0-0545-4766-A540-0ECDDEA4F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09" y="0"/>
            <a:ext cx="1028499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2E88DA-60C8-4307-8D43-CF9AFC414602}"/>
              </a:ext>
            </a:extLst>
          </p:cNvPr>
          <p:cNvSpPr/>
          <p:nvPr/>
        </p:nvSpPr>
        <p:spPr>
          <a:xfrm>
            <a:off x="0" y="0"/>
            <a:ext cx="3235144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4489692-2DC5-42B1-A20E-2DE543105691}"/>
              </a:ext>
            </a:extLst>
          </p:cNvPr>
          <p:cNvSpPr txBox="1"/>
          <p:nvPr/>
        </p:nvSpPr>
        <p:spPr>
          <a:xfrm>
            <a:off x="95823" y="0"/>
            <a:ext cx="3231654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6600" b="1" spc="600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Студенческая жизнь в ШГПУ</a:t>
            </a:r>
            <a:endParaRPr lang="en-US" sz="6600" b="1" spc="60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6766C1E-0859-492F-AA72-5796199BAA24}"/>
              </a:ext>
            </a:extLst>
          </p:cNvPr>
          <p:cNvSpPr/>
          <p:nvPr/>
        </p:nvSpPr>
        <p:spPr>
          <a:xfrm>
            <a:off x="254000" y="4065726"/>
            <a:ext cx="3238500" cy="27505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325EA7-B11F-4FC5-B714-4E8661EC76CD}"/>
              </a:ext>
            </a:extLst>
          </p:cNvPr>
          <p:cNvSpPr txBox="1"/>
          <p:nvPr/>
        </p:nvSpPr>
        <p:spPr>
          <a:xfrm>
            <a:off x="556954" y="304273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5400" b="1" dirty="0" smtClean="0">
                <a:latin typeface="+mj-lt"/>
                <a:ea typeface="Nexa Bold" charset="0"/>
                <a:cs typeface="Nexa Bold" charset="0"/>
              </a:rPr>
              <a:t>стипендия</a:t>
            </a:r>
            <a:endParaRPr lang="en-US" sz="5400" b="1" dirty="0"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4BE710-AF56-4E4B-B1F8-A50DC789EE25}"/>
              </a:ext>
            </a:extLst>
          </p:cNvPr>
          <p:cNvSpPr txBox="1"/>
          <p:nvPr/>
        </p:nvSpPr>
        <p:spPr>
          <a:xfrm>
            <a:off x="703445" y="1227603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dirty="0" smtClean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rPr>
              <a:t>ШГПУ</a:t>
            </a:r>
            <a:endParaRPr lang="en-US" sz="3600" dirty="0">
              <a:solidFill>
                <a:schemeClr val="accent1"/>
              </a:solidFill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B7D3651-B634-46E3-A663-66C39120AD53}"/>
              </a:ext>
            </a:extLst>
          </p:cNvPr>
          <p:cNvSpPr txBox="1"/>
          <p:nvPr/>
        </p:nvSpPr>
        <p:spPr>
          <a:xfrm>
            <a:off x="556954" y="2088679"/>
            <a:ext cx="46451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/>
              <a:t>При </a:t>
            </a:r>
            <a:r>
              <a:rPr lang="ru-RU" sz="1400" b="1" dirty="0"/>
              <a:t>поступлении в </a:t>
            </a:r>
            <a:r>
              <a:rPr lang="ru-RU" sz="1400" b="1" dirty="0" smtClean="0"/>
              <a:t>вуз</a:t>
            </a:r>
            <a:r>
              <a:rPr lang="ru-RU" sz="1400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Средний балл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более </a:t>
            </a:r>
            <a:r>
              <a:rPr lang="ru-RU" sz="1400" b="1" dirty="0"/>
              <a:t>70 </a:t>
            </a:r>
            <a:r>
              <a:rPr lang="ru-RU" sz="1400" dirty="0"/>
              <a:t>- назначается стипендия с коэффициентом 2 </a:t>
            </a:r>
            <a:r>
              <a:rPr lang="ru-RU" sz="1400" dirty="0" smtClean="0"/>
              <a:t>(</a:t>
            </a:r>
            <a:r>
              <a:rPr lang="ru-RU" sz="1400" b="1" dirty="0" smtClean="0"/>
              <a:t>более </a:t>
            </a:r>
            <a:r>
              <a:rPr lang="ru-RU" sz="1400" b="1" dirty="0"/>
              <a:t>5000 </a:t>
            </a:r>
            <a:r>
              <a:rPr lang="ru-RU" sz="1400" b="1" dirty="0" err="1"/>
              <a:t>руб</a:t>
            </a:r>
            <a:r>
              <a:rPr lang="ru-RU" sz="1400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более </a:t>
            </a:r>
            <a:r>
              <a:rPr lang="ru-RU" sz="1400" b="1" dirty="0"/>
              <a:t>80 </a:t>
            </a:r>
            <a:r>
              <a:rPr lang="ru-RU" sz="1400" dirty="0"/>
              <a:t>- с коэффициентом </a:t>
            </a:r>
            <a:r>
              <a:rPr lang="ru-RU" sz="1400" dirty="0" smtClean="0"/>
              <a:t>3 (</a:t>
            </a:r>
            <a:r>
              <a:rPr lang="ru-RU" sz="1400" b="1" dirty="0" smtClean="0"/>
              <a:t>более 7000 </a:t>
            </a:r>
            <a:r>
              <a:rPr lang="ru-RU" sz="1400" b="1" dirty="0" err="1" smtClean="0"/>
              <a:t>руб</a:t>
            </a:r>
            <a:r>
              <a:rPr lang="ru-RU" sz="1400" dirty="0" smtClean="0"/>
              <a:t>)</a:t>
            </a:r>
            <a:endParaRPr lang="en-US" sz="14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ACA66AE-9D23-467E-B893-8A9301CB83DC}"/>
              </a:ext>
            </a:extLst>
          </p:cNvPr>
          <p:cNvSpPr/>
          <p:nvPr/>
        </p:nvSpPr>
        <p:spPr>
          <a:xfrm>
            <a:off x="4588180" y="0"/>
            <a:ext cx="938463" cy="1241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7D3651-B634-46E3-A663-66C39120AD53}"/>
              </a:ext>
            </a:extLst>
          </p:cNvPr>
          <p:cNvSpPr txBox="1"/>
          <p:nvPr/>
        </p:nvSpPr>
        <p:spPr>
          <a:xfrm>
            <a:off x="556954" y="4355144"/>
            <a:ext cx="46451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/>
              <a:t>Стипендии 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Правительства РФ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Президента РФ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Губернатора Курганской области</a:t>
            </a:r>
          </a:p>
          <a:p>
            <a:pPr>
              <a:lnSpc>
                <a:spcPct val="150000"/>
              </a:lnSpc>
            </a:pPr>
            <a:endParaRPr lang="en-US" sz="14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3767642"/>
              </p:ext>
            </p:extLst>
          </p:nvPr>
        </p:nvGraphicFramePr>
        <p:xfrm>
          <a:off x="5803900" y="220777"/>
          <a:ext cx="6108700" cy="437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0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1556E2D-203E-4439-98F3-C1890BC40CF8}"/>
              </a:ext>
            </a:extLst>
          </p:cNvPr>
          <p:cNvSpPr/>
          <p:nvPr/>
        </p:nvSpPr>
        <p:spPr>
          <a:xfrm>
            <a:off x="0" y="2481943"/>
            <a:ext cx="7823200" cy="1378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C23AB11-A1E5-4162-8F9E-7F71BCCF6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68" y="4387440"/>
            <a:ext cx="620325" cy="725651"/>
          </a:xfrm>
          <a:custGeom>
            <a:avLst/>
            <a:gdLst>
              <a:gd name="connsiteX0" fmla="*/ 0 w 2670082"/>
              <a:gd name="connsiteY0" fmla="*/ 0 h 4668414"/>
              <a:gd name="connsiteX1" fmla="*/ 2670082 w 2670082"/>
              <a:gd name="connsiteY1" fmla="*/ 0 h 4668414"/>
              <a:gd name="connsiteX2" fmla="*/ 2670082 w 2670082"/>
              <a:gd name="connsiteY2" fmla="*/ 4668414 h 4668414"/>
              <a:gd name="connsiteX3" fmla="*/ 0 w 2670082"/>
              <a:gd name="connsiteY3" fmla="*/ 4668414 h 466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082" h="4668414">
                <a:moveTo>
                  <a:pt x="0" y="0"/>
                </a:moveTo>
                <a:lnTo>
                  <a:pt x="2670082" y="0"/>
                </a:lnTo>
                <a:lnTo>
                  <a:pt x="2670082" y="4668414"/>
                </a:lnTo>
                <a:lnTo>
                  <a:pt x="0" y="4668414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F67615-9D31-4831-B80A-688DCB03FC45}"/>
              </a:ext>
            </a:extLst>
          </p:cNvPr>
          <p:cNvSpPr txBox="1"/>
          <p:nvPr/>
        </p:nvSpPr>
        <p:spPr>
          <a:xfrm>
            <a:off x="732276" y="506184"/>
            <a:ext cx="3639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+mj-lt"/>
                <a:ea typeface="Nexa Bold" charset="0"/>
                <a:cs typeface="Nexa Bold" charset="0"/>
              </a:rPr>
              <a:t>к</a:t>
            </a:r>
            <a:r>
              <a:rPr lang="ru-RU" sz="5400" b="1" dirty="0" smtClean="0">
                <a:latin typeface="+mj-lt"/>
                <a:ea typeface="Nexa Bold" charset="0"/>
                <a:cs typeface="Nexa Bold" charset="0"/>
              </a:rPr>
              <a:t>онтакты</a:t>
            </a:r>
          </a:p>
          <a:p>
            <a:r>
              <a:rPr lang="ru-RU" sz="5400" b="1" dirty="0" smtClean="0">
                <a:latin typeface="+mj-lt"/>
                <a:ea typeface="Nexa Bold" charset="0"/>
                <a:cs typeface="Nexa Bold" charset="0"/>
              </a:rPr>
              <a:t>ШГПУ</a:t>
            </a:r>
            <a:endParaRPr lang="en-US" sz="5400" b="1" dirty="0">
              <a:latin typeface="+mj-lt"/>
              <a:ea typeface="Nexa Bold" charset="0"/>
              <a:cs typeface="Nexa Bold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EEC0359-7EFF-427B-B8E2-57E46ACA11BD}"/>
              </a:ext>
            </a:extLst>
          </p:cNvPr>
          <p:cNvGrpSpPr/>
          <p:nvPr/>
        </p:nvGrpSpPr>
        <p:grpSpPr>
          <a:xfrm>
            <a:off x="892844" y="2877125"/>
            <a:ext cx="588493" cy="588493"/>
            <a:chOff x="4427654" y="3049909"/>
            <a:chExt cx="464344" cy="464344"/>
          </a:xfrm>
          <a:solidFill>
            <a:schemeClr val="accent1"/>
          </a:solidFill>
        </p:grpSpPr>
        <p:sp>
          <p:nvSpPr>
            <p:cNvPr id="19" name="AutoShape 123">
              <a:extLst>
                <a:ext uri="{FF2B5EF4-FFF2-40B4-BE49-F238E27FC236}">
                  <a16:creationId xmlns="" xmlns:a16="http://schemas.microsoft.com/office/drawing/2014/main" id="{A4EC9E04-842A-4E0E-8286-9B4879533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654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" name="AutoShape 124">
              <a:extLst>
                <a:ext uri="{FF2B5EF4-FFF2-40B4-BE49-F238E27FC236}">
                  <a16:creationId xmlns="" xmlns:a16="http://schemas.microsoft.com/office/drawing/2014/main" id="{BD55372D-8E0F-46DE-B078-65757EEA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623" y="318008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125">
              <a:extLst>
                <a:ext uri="{FF2B5EF4-FFF2-40B4-BE49-F238E27FC236}">
                  <a16:creationId xmlns="" xmlns:a16="http://schemas.microsoft.com/office/drawing/2014/main" id="{89068AD8-D707-4E82-AC23-6704E58DC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485" y="322374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016D1EA-941B-4E8F-B833-4F2A894B7D16}"/>
              </a:ext>
            </a:extLst>
          </p:cNvPr>
          <p:cNvGrpSpPr/>
          <p:nvPr/>
        </p:nvGrpSpPr>
        <p:grpSpPr>
          <a:xfrm>
            <a:off x="3617353" y="4524493"/>
            <a:ext cx="588493" cy="515056"/>
            <a:chOff x="4175607" y="4270890"/>
            <a:chExt cx="342508" cy="299767"/>
          </a:xfrm>
          <a:solidFill>
            <a:schemeClr val="accent1"/>
          </a:solidFill>
        </p:grpSpPr>
        <p:sp>
          <p:nvSpPr>
            <p:cNvPr id="23" name="AutoShape 101">
              <a:extLst>
                <a:ext uri="{FF2B5EF4-FFF2-40B4-BE49-F238E27FC236}">
                  <a16:creationId xmlns="" xmlns:a16="http://schemas.microsoft.com/office/drawing/2014/main" id="{3D895413-2E61-4707-B856-60F14D500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607" y="4270890"/>
              <a:ext cx="342508" cy="2997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514"/>
                  </a:moveTo>
                  <a:cubicBezTo>
                    <a:pt x="20249" y="19365"/>
                    <a:pt x="19644" y="20057"/>
                    <a:pt x="18899" y="20057"/>
                  </a:cubicBezTo>
                  <a:lnTo>
                    <a:pt x="2699" y="20057"/>
                  </a:lnTo>
                  <a:cubicBezTo>
                    <a:pt x="1955" y="20057"/>
                    <a:pt x="1349" y="19365"/>
                    <a:pt x="1349" y="18514"/>
                  </a:cubicBezTo>
                  <a:lnTo>
                    <a:pt x="1349" y="13114"/>
                  </a:lnTo>
                  <a:lnTo>
                    <a:pt x="4050" y="1542"/>
                  </a:lnTo>
                  <a:lnTo>
                    <a:pt x="17549" y="1542"/>
                  </a:lnTo>
                  <a:lnTo>
                    <a:pt x="20249" y="13114"/>
                  </a:lnTo>
                  <a:cubicBezTo>
                    <a:pt x="20249" y="13114"/>
                    <a:pt x="20249" y="18514"/>
                    <a:pt x="20249" y="18514"/>
                  </a:cubicBezTo>
                  <a:close/>
                  <a:moveTo>
                    <a:pt x="21548" y="12693"/>
                  </a:moveTo>
                  <a:lnTo>
                    <a:pt x="18847" y="1117"/>
                  </a:lnTo>
                  <a:cubicBezTo>
                    <a:pt x="18683" y="460"/>
                    <a:pt x="18150" y="0"/>
                    <a:pt x="17549" y="0"/>
                  </a:cubicBezTo>
                  <a:lnTo>
                    <a:pt x="10800" y="0"/>
                  </a:lnTo>
                  <a:lnTo>
                    <a:pt x="4049" y="0"/>
                  </a:lnTo>
                  <a:cubicBezTo>
                    <a:pt x="3449" y="0"/>
                    <a:pt x="2916" y="460"/>
                    <a:pt x="2752" y="1117"/>
                  </a:cubicBezTo>
                  <a:lnTo>
                    <a:pt x="51" y="12693"/>
                  </a:lnTo>
                  <a:cubicBezTo>
                    <a:pt x="17" y="12835"/>
                    <a:pt x="0" y="12976"/>
                    <a:pt x="0" y="13114"/>
                  </a:cubicBezTo>
                  <a:lnTo>
                    <a:pt x="0" y="18514"/>
                  </a:lnTo>
                  <a:cubicBezTo>
                    <a:pt x="0" y="20218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20218"/>
                    <a:pt x="21600" y="18514"/>
                  </a:cubicBezTo>
                  <a:lnTo>
                    <a:pt x="21600" y="13114"/>
                  </a:lnTo>
                  <a:cubicBezTo>
                    <a:pt x="21600" y="12976"/>
                    <a:pt x="21582" y="12835"/>
                    <a:pt x="21548" y="126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02">
              <a:extLst>
                <a:ext uri="{FF2B5EF4-FFF2-40B4-BE49-F238E27FC236}">
                  <a16:creationId xmlns="" xmlns:a16="http://schemas.microsoft.com/office/drawing/2014/main" id="{00658404-EA65-4915-A691-D6F8E1097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347" y="4313630"/>
              <a:ext cx="261126" cy="192624"/>
            </a:xfrm>
            <a:custGeom>
              <a:avLst/>
              <a:gdLst>
                <a:gd name="T0" fmla="+- 0 10799 40"/>
                <a:gd name="T1" fmla="*/ T0 w 21519"/>
                <a:gd name="T2" fmla="*/ 10800 h 21600"/>
                <a:gd name="T3" fmla="+- 0 10799 40"/>
                <a:gd name="T4" fmla="*/ T3 w 21519"/>
                <a:gd name="T5" fmla="*/ 10800 h 21600"/>
                <a:gd name="T6" fmla="+- 0 10799 40"/>
                <a:gd name="T7" fmla="*/ T6 w 21519"/>
                <a:gd name="T8" fmla="*/ 10800 h 21600"/>
                <a:gd name="T9" fmla="+- 0 10799 40"/>
                <a:gd name="T10" fmla="*/ T9 w 2151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19" h="21600">
                  <a:moveTo>
                    <a:pt x="18070" y="14399"/>
                  </a:moveTo>
                  <a:lnTo>
                    <a:pt x="16603" y="14399"/>
                  </a:lnTo>
                  <a:cubicBezTo>
                    <a:pt x="15931" y="14399"/>
                    <a:pt x="15325" y="14907"/>
                    <a:pt x="15024" y="15725"/>
                  </a:cubicBezTo>
                  <a:lnTo>
                    <a:pt x="13746" y="19199"/>
                  </a:lnTo>
                  <a:lnTo>
                    <a:pt x="7773" y="19199"/>
                  </a:lnTo>
                  <a:lnTo>
                    <a:pt x="6495" y="15725"/>
                  </a:lnTo>
                  <a:cubicBezTo>
                    <a:pt x="6194" y="14907"/>
                    <a:pt x="5588" y="14399"/>
                    <a:pt x="4916" y="14399"/>
                  </a:cubicBezTo>
                  <a:lnTo>
                    <a:pt x="3449" y="14399"/>
                  </a:lnTo>
                  <a:lnTo>
                    <a:pt x="1343" y="14399"/>
                  </a:lnTo>
                  <a:lnTo>
                    <a:pt x="3924" y="1200"/>
                  </a:lnTo>
                  <a:lnTo>
                    <a:pt x="17595" y="1200"/>
                  </a:lnTo>
                  <a:lnTo>
                    <a:pt x="20176" y="14399"/>
                  </a:lnTo>
                  <a:cubicBezTo>
                    <a:pt x="20176" y="14399"/>
                    <a:pt x="18070" y="14399"/>
                    <a:pt x="18070" y="14399"/>
                  </a:cubicBezTo>
                  <a:close/>
                  <a:moveTo>
                    <a:pt x="17595" y="0"/>
                  </a:moveTo>
                  <a:lnTo>
                    <a:pt x="3924" y="0"/>
                  </a:lnTo>
                  <a:cubicBezTo>
                    <a:pt x="3524" y="0"/>
                    <a:pt x="3174" y="366"/>
                    <a:pt x="3071" y="891"/>
                  </a:cubicBezTo>
                  <a:lnTo>
                    <a:pt x="28" y="15291"/>
                  </a:lnTo>
                  <a:cubicBezTo>
                    <a:pt x="-40" y="15651"/>
                    <a:pt x="16" y="16035"/>
                    <a:pt x="183" y="16330"/>
                  </a:cubicBezTo>
                  <a:cubicBezTo>
                    <a:pt x="350" y="16625"/>
                    <a:pt x="609" y="16799"/>
                    <a:pt x="883" y="16799"/>
                  </a:cubicBezTo>
                  <a:lnTo>
                    <a:pt x="3449" y="16799"/>
                  </a:lnTo>
                  <a:lnTo>
                    <a:pt x="4456" y="16799"/>
                  </a:lnTo>
                  <a:lnTo>
                    <a:pt x="4916" y="16799"/>
                  </a:lnTo>
                  <a:lnTo>
                    <a:pt x="6194" y="20274"/>
                  </a:lnTo>
                  <a:cubicBezTo>
                    <a:pt x="6493" y="21086"/>
                    <a:pt x="7104" y="21599"/>
                    <a:pt x="7773" y="21599"/>
                  </a:cubicBezTo>
                  <a:lnTo>
                    <a:pt x="13746" y="21599"/>
                  </a:lnTo>
                  <a:cubicBezTo>
                    <a:pt x="14415" y="21599"/>
                    <a:pt x="15026" y="21086"/>
                    <a:pt x="15325" y="20274"/>
                  </a:cubicBezTo>
                  <a:lnTo>
                    <a:pt x="16603" y="16799"/>
                  </a:lnTo>
                  <a:lnTo>
                    <a:pt x="17063" y="16799"/>
                  </a:lnTo>
                  <a:lnTo>
                    <a:pt x="18070" y="16799"/>
                  </a:lnTo>
                  <a:lnTo>
                    <a:pt x="20636" y="16799"/>
                  </a:lnTo>
                  <a:cubicBezTo>
                    <a:pt x="20910" y="16799"/>
                    <a:pt x="21169" y="16625"/>
                    <a:pt x="21336" y="16330"/>
                  </a:cubicBezTo>
                  <a:cubicBezTo>
                    <a:pt x="21503" y="16035"/>
                    <a:pt x="21560" y="15651"/>
                    <a:pt x="21490" y="15291"/>
                  </a:cubicBezTo>
                  <a:lnTo>
                    <a:pt x="18448" y="891"/>
                  </a:lnTo>
                  <a:cubicBezTo>
                    <a:pt x="18345" y="366"/>
                    <a:pt x="17995" y="0"/>
                    <a:pt x="1759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437D0CD-4936-4E89-BF6D-069A2288404E}"/>
              </a:ext>
            </a:extLst>
          </p:cNvPr>
          <p:cNvSpPr txBox="1"/>
          <p:nvPr/>
        </p:nvSpPr>
        <p:spPr>
          <a:xfrm>
            <a:off x="2654938" y="5131785"/>
            <a:ext cx="2818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Мессенджер</a:t>
            </a:r>
            <a:endParaRPr lang="ru-RU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Telegram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«ШГПУ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|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Шадринский государственный педагогический университет»</a:t>
            </a:r>
            <a:r>
              <a:rPr lang="en-US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BBEF0E2-1B80-47DA-AE45-84A1BC7DD03F}"/>
              </a:ext>
            </a:extLst>
          </p:cNvPr>
          <p:cNvSpPr txBox="1"/>
          <p:nvPr/>
        </p:nvSpPr>
        <p:spPr>
          <a:xfrm>
            <a:off x="5605971" y="5177939"/>
            <a:ext cx="2345120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Социальные сети</a:t>
            </a:r>
          </a:p>
          <a:p>
            <a:pPr algn="ctr">
              <a:lnSpc>
                <a:spcPct val="150000"/>
              </a:lnSpc>
            </a:pP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Vkontakte</a:t>
            </a:r>
            <a:r>
              <a:rPr lang="ru-RU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Instagram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81200" y="2712783"/>
            <a:ext cx="58419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rgbClr val="0D2B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Сайт  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0D2B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</a:t>
            </a:r>
            <a:r>
              <a:rPr lang="en-US" sz="2400" dirty="0">
                <a:solidFill>
                  <a:srgbClr val="0D2B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://shgpi.edu.ru/</a:t>
            </a:r>
            <a:endParaRPr lang="ru-RU" sz="2400" dirty="0">
              <a:solidFill>
                <a:srgbClr val="0D2B2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="" xmlns:a16="http://schemas.microsoft.com/office/drawing/2014/main" id="{25CA79BB-0DBD-4CA8-A3CA-70FB69A6AE60}"/>
              </a:ext>
            </a:extLst>
          </p:cNvPr>
          <p:cNvGrpSpPr/>
          <p:nvPr/>
        </p:nvGrpSpPr>
        <p:grpSpPr>
          <a:xfrm>
            <a:off x="893769" y="4479359"/>
            <a:ext cx="650032" cy="560001"/>
            <a:chOff x="6357938" y="1647825"/>
            <a:chExt cx="465138" cy="464344"/>
          </a:xfrm>
          <a:solidFill>
            <a:schemeClr val="accent1"/>
          </a:solidFill>
        </p:grpSpPr>
        <p:sp>
          <p:nvSpPr>
            <p:cNvPr id="31" name="AutoShape 84">
              <a:extLst>
                <a:ext uri="{FF2B5EF4-FFF2-40B4-BE49-F238E27FC236}">
                  <a16:creationId xmlns="" xmlns:a16="http://schemas.microsoft.com/office/drawing/2014/main" id="{72213C90-D4C5-4B21-B5A1-9620A4D9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1647825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85">
              <a:extLst>
                <a:ext uri="{FF2B5EF4-FFF2-40B4-BE49-F238E27FC236}">
                  <a16:creationId xmlns="" xmlns:a16="http://schemas.microsoft.com/office/drawing/2014/main" id="{FBA2A873-B452-4196-86D9-7D6D2C8BD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821657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86">
              <a:extLst>
                <a:ext uri="{FF2B5EF4-FFF2-40B4-BE49-F238E27FC236}">
                  <a16:creationId xmlns="" xmlns:a16="http://schemas.microsoft.com/office/drawing/2014/main" id="{7FB897E0-E0D5-45AA-8332-818F5F6A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78000"/>
              <a:ext cx="130175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87">
              <a:extLst>
                <a:ext uri="{FF2B5EF4-FFF2-40B4-BE49-F238E27FC236}">
                  <a16:creationId xmlns="" xmlns:a16="http://schemas.microsoft.com/office/drawing/2014/main" id="{C620F862-EAF3-49B4-BA70-416A315D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34344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5" name="AutoShape 88">
              <a:extLst>
                <a:ext uri="{FF2B5EF4-FFF2-40B4-BE49-F238E27FC236}">
                  <a16:creationId xmlns="" xmlns:a16="http://schemas.microsoft.com/office/drawing/2014/main" id="{5C0C544F-4908-4130-AD34-ABDB3D27B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6" name="AutoShape 89">
              <a:extLst>
                <a:ext uri="{FF2B5EF4-FFF2-40B4-BE49-F238E27FC236}">
                  <a16:creationId xmlns="" xmlns:a16="http://schemas.microsoft.com/office/drawing/2014/main" id="{75C24348-2825-4227-8714-3420A529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7" name="AutoShape 90">
              <a:extLst>
                <a:ext uri="{FF2B5EF4-FFF2-40B4-BE49-F238E27FC236}">
                  <a16:creationId xmlns="" xmlns:a16="http://schemas.microsoft.com/office/drawing/2014/main" id="{950648FF-9FDD-4D0C-A4BC-52D26EE6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8" name="AutoShape 91">
              <a:extLst>
                <a:ext uri="{FF2B5EF4-FFF2-40B4-BE49-F238E27FC236}">
                  <a16:creationId xmlns="" xmlns:a16="http://schemas.microsoft.com/office/drawing/2014/main" id="{F62B2F2A-53DF-4A36-9054-1F1C0C26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9" name="AutoShape 92">
              <a:extLst>
                <a:ext uri="{FF2B5EF4-FFF2-40B4-BE49-F238E27FC236}">
                  <a16:creationId xmlns="" xmlns:a16="http://schemas.microsoft.com/office/drawing/2014/main" id="{63F96074-0000-4974-8E77-8EAB5863D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93">
              <a:extLst>
                <a:ext uri="{FF2B5EF4-FFF2-40B4-BE49-F238E27FC236}">
                  <a16:creationId xmlns="" xmlns:a16="http://schemas.microsoft.com/office/drawing/2014/main" id="{0DA277AA-14AF-4972-8986-9F6A44E9E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1" name="AutoShape 94">
              <a:extLst>
                <a:ext uri="{FF2B5EF4-FFF2-40B4-BE49-F238E27FC236}">
                  <a16:creationId xmlns="" xmlns:a16="http://schemas.microsoft.com/office/drawing/2014/main" id="{663A4D7A-50A6-43D0-93DF-747BE7AEE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865313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2" name="AutoShape 95">
              <a:extLst>
                <a:ext uri="{FF2B5EF4-FFF2-40B4-BE49-F238E27FC236}">
                  <a16:creationId xmlns="" xmlns:a16="http://schemas.microsoft.com/office/drawing/2014/main" id="{A5753C87-A893-4ADA-BD54-949FBC143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08969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3" name="AutoShape 96">
              <a:extLst>
                <a:ext uri="{FF2B5EF4-FFF2-40B4-BE49-F238E27FC236}">
                  <a16:creationId xmlns="" xmlns:a16="http://schemas.microsoft.com/office/drawing/2014/main" id="{A6C057F7-B3B3-46B4-8E01-FADBCB52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705769"/>
              <a:ext cx="130175" cy="1301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01240" y="5177939"/>
            <a:ext cx="2171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Канал</a:t>
            </a:r>
            <a:r>
              <a:rPr lang="en-US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400" b="1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Youtube</a:t>
            </a:r>
            <a:r>
              <a:rPr lang="ru-RU" sz="1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1400" b="1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14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Шадриснкий</a:t>
            </a:r>
            <a:r>
              <a:rPr lang="ru-RU" sz="14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университет»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66099" y="5408771"/>
            <a:ext cx="4025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algn="ctr">
              <a:defRPr/>
            </a:pPr>
            <a:r>
              <a:rPr lang="en-US" b="1" dirty="0"/>
              <a:t>https://vk.com/studprofcomshgpu</a:t>
            </a:r>
            <a:endParaRPr lang="ru-RU" b="1" dirty="0"/>
          </a:p>
          <a:p>
            <a:pPr marL="82550" indent="0" algn="ctr">
              <a:buNone/>
              <a:defRPr/>
            </a:pPr>
            <a:r>
              <a:rPr lang="en-US" b="1" dirty="0"/>
              <a:t>https://vk.com/studbyro</a:t>
            </a:r>
            <a:r>
              <a:rPr lang="ru-RU" b="1" dirty="0"/>
              <a:t>  </a:t>
            </a:r>
          </a:p>
          <a:p>
            <a:pPr marL="82550" indent="0" algn="ctr">
              <a:buNone/>
              <a:defRPr/>
            </a:pPr>
            <a:r>
              <a:rPr lang="en-US" b="1" dirty="0"/>
              <a:t>https://vk.com/club134407392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826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7B1DCB4-7E06-4030-8800-6B1100F1E7C9}"/>
              </a:ext>
            </a:extLst>
          </p:cNvPr>
          <p:cNvSpPr/>
          <p:nvPr/>
        </p:nvSpPr>
        <p:spPr>
          <a:xfrm>
            <a:off x="6810241" y="1179048"/>
            <a:ext cx="5395415" cy="3478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AE8EB8C-095C-40B8-8546-A5C3D2377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0" y="491318"/>
            <a:ext cx="6250499" cy="3515906"/>
          </a:xfrm>
          <a:custGeom>
            <a:avLst/>
            <a:gdLst>
              <a:gd name="connsiteX0" fmla="*/ 0 w 7079576"/>
              <a:gd name="connsiteY0" fmla="*/ 0 h 3515906"/>
              <a:gd name="connsiteX1" fmla="*/ 7079576 w 7079576"/>
              <a:gd name="connsiteY1" fmla="*/ 0 h 3515906"/>
              <a:gd name="connsiteX2" fmla="*/ 7079576 w 7079576"/>
              <a:gd name="connsiteY2" fmla="*/ 2873761 h 3515906"/>
              <a:gd name="connsiteX3" fmla="*/ 6402837 w 7079576"/>
              <a:gd name="connsiteY3" fmla="*/ 3515906 h 3515906"/>
              <a:gd name="connsiteX4" fmla="*/ 0 w 7079576"/>
              <a:gd name="connsiteY4" fmla="*/ 3515906 h 351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9576" h="3515906">
                <a:moveTo>
                  <a:pt x="0" y="0"/>
                </a:moveTo>
                <a:lnTo>
                  <a:pt x="7079576" y="0"/>
                </a:lnTo>
                <a:lnTo>
                  <a:pt x="7079576" y="2873761"/>
                </a:lnTo>
                <a:cubicBezTo>
                  <a:pt x="7079576" y="3228408"/>
                  <a:pt x="6776590" y="3515906"/>
                  <a:pt x="6402837" y="3515906"/>
                </a:cubicBezTo>
                <a:lnTo>
                  <a:pt x="0" y="3515906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E5A503-22D2-43E5-A24F-616A0B76CFB7}"/>
              </a:ext>
            </a:extLst>
          </p:cNvPr>
          <p:cNvSpPr/>
          <p:nvPr/>
        </p:nvSpPr>
        <p:spPr>
          <a:xfrm>
            <a:off x="1045028" y="0"/>
            <a:ext cx="4425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FD88A15-21DA-4038-8881-63FD2EB4FF61}"/>
              </a:ext>
            </a:extLst>
          </p:cNvPr>
          <p:cNvSpPr txBox="1"/>
          <p:nvPr/>
        </p:nvSpPr>
        <p:spPr>
          <a:xfrm>
            <a:off x="2070099" y="4511242"/>
            <a:ext cx="4726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  <a:ea typeface="Nexa Bold" charset="0"/>
                <a:cs typeface="Nexa Bold" charset="0"/>
              </a:rPr>
              <a:t>Инфраструктура </a:t>
            </a:r>
          </a:p>
          <a:p>
            <a:r>
              <a:rPr lang="ru-RU" sz="4000" b="1" dirty="0" smtClean="0">
                <a:latin typeface="+mj-lt"/>
                <a:ea typeface="Nexa Bold" charset="0"/>
                <a:cs typeface="Nexa Bold" charset="0"/>
              </a:rPr>
              <a:t>ШГПУ</a:t>
            </a:r>
            <a:endParaRPr lang="en-US" sz="4000" b="1" dirty="0"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B147A5-D4B9-433E-90A7-2DAD0A19D2EC}"/>
              </a:ext>
            </a:extLst>
          </p:cNvPr>
          <p:cNvSpPr txBox="1"/>
          <p:nvPr/>
        </p:nvSpPr>
        <p:spPr>
          <a:xfrm rot="16200000">
            <a:off x="-446748" y="4931641"/>
            <a:ext cx="215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About the Leaves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5CA79BB-0DBD-4CA8-A3CA-70FB69A6AE60}"/>
              </a:ext>
            </a:extLst>
          </p:cNvPr>
          <p:cNvGrpSpPr/>
          <p:nvPr/>
        </p:nvGrpSpPr>
        <p:grpSpPr>
          <a:xfrm>
            <a:off x="7173157" y="1654558"/>
            <a:ext cx="650032" cy="560001"/>
            <a:chOff x="6357938" y="1647825"/>
            <a:chExt cx="465138" cy="464344"/>
          </a:xfrm>
          <a:solidFill>
            <a:schemeClr val="accent1"/>
          </a:solidFill>
        </p:grpSpPr>
        <p:sp>
          <p:nvSpPr>
            <p:cNvPr id="24" name="AutoShape 84">
              <a:extLst>
                <a:ext uri="{FF2B5EF4-FFF2-40B4-BE49-F238E27FC236}">
                  <a16:creationId xmlns="" xmlns:a16="http://schemas.microsoft.com/office/drawing/2014/main" id="{72213C90-D4C5-4B21-B5A1-9620A4D9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1647825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5" name="AutoShape 85">
              <a:extLst>
                <a:ext uri="{FF2B5EF4-FFF2-40B4-BE49-F238E27FC236}">
                  <a16:creationId xmlns="" xmlns:a16="http://schemas.microsoft.com/office/drawing/2014/main" id="{FBA2A873-B452-4196-86D9-7D6D2C8BD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821657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6" name="AutoShape 86">
              <a:extLst>
                <a:ext uri="{FF2B5EF4-FFF2-40B4-BE49-F238E27FC236}">
                  <a16:creationId xmlns="" xmlns:a16="http://schemas.microsoft.com/office/drawing/2014/main" id="{7FB897E0-E0D5-45AA-8332-818F5F6A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78000"/>
              <a:ext cx="130175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87">
              <a:extLst>
                <a:ext uri="{FF2B5EF4-FFF2-40B4-BE49-F238E27FC236}">
                  <a16:creationId xmlns="" xmlns:a16="http://schemas.microsoft.com/office/drawing/2014/main" id="{C620F862-EAF3-49B4-BA70-416A315D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34344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88">
              <a:extLst>
                <a:ext uri="{FF2B5EF4-FFF2-40B4-BE49-F238E27FC236}">
                  <a16:creationId xmlns="" xmlns:a16="http://schemas.microsoft.com/office/drawing/2014/main" id="{5C0C544F-4908-4130-AD34-ABDB3D27B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9" name="AutoShape 89">
              <a:extLst>
                <a:ext uri="{FF2B5EF4-FFF2-40B4-BE49-F238E27FC236}">
                  <a16:creationId xmlns="" xmlns:a16="http://schemas.microsoft.com/office/drawing/2014/main" id="{75C24348-2825-4227-8714-3420A5298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0" name="AutoShape 90">
              <a:extLst>
                <a:ext uri="{FF2B5EF4-FFF2-40B4-BE49-F238E27FC236}">
                  <a16:creationId xmlns="" xmlns:a16="http://schemas.microsoft.com/office/drawing/2014/main" id="{950648FF-9FDD-4D0C-A4BC-52D26EE6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91">
              <a:extLst>
                <a:ext uri="{FF2B5EF4-FFF2-40B4-BE49-F238E27FC236}">
                  <a16:creationId xmlns="" xmlns:a16="http://schemas.microsoft.com/office/drawing/2014/main" id="{F62B2F2A-53DF-4A36-9054-1F1C0C26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92">
              <a:extLst>
                <a:ext uri="{FF2B5EF4-FFF2-40B4-BE49-F238E27FC236}">
                  <a16:creationId xmlns="" xmlns:a16="http://schemas.microsoft.com/office/drawing/2014/main" id="{63F96074-0000-4974-8E77-8EAB5863D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93">
              <a:extLst>
                <a:ext uri="{FF2B5EF4-FFF2-40B4-BE49-F238E27FC236}">
                  <a16:creationId xmlns="" xmlns:a16="http://schemas.microsoft.com/office/drawing/2014/main" id="{0DA277AA-14AF-4972-8986-9F6A44E9E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94">
              <a:extLst>
                <a:ext uri="{FF2B5EF4-FFF2-40B4-BE49-F238E27FC236}">
                  <a16:creationId xmlns="" xmlns:a16="http://schemas.microsoft.com/office/drawing/2014/main" id="{663A4D7A-50A6-43D0-93DF-747BE7AEE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865313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5" name="AutoShape 95">
              <a:extLst>
                <a:ext uri="{FF2B5EF4-FFF2-40B4-BE49-F238E27FC236}">
                  <a16:creationId xmlns="" xmlns:a16="http://schemas.microsoft.com/office/drawing/2014/main" id="{A5753C87-A893-4ADA-BD54-949FBC143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08969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6" name="AutoShape 96">
              <a:extLst>
                <a:ext uri="{FF2B5EF4-FFF2-40B4-BE49-F238E27FC236}">
                  <a16:creationId xmlns="" xmlns:a16="http://schemas.microsoft.com/office/drawing/2014/main" id="{A6C057F7-B3B3-46B4-8E01-FADBCB52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705769"/>
              <a:ext cx="130175" cy="1301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7" name="Freeform 199">
            <a:extLst>
              <a:ext uri="{FF2B5EF4-FFF2-40B4-BE49-F238E27FC236}">
                <a16:creationId xmlns="" xmlns:a16="http://schemas.microsoft.com/office/drawing/2014/main" id="{BBB49C0C-95C7-4F4B-A339-65CE8A0A95AC}"/>
              </a:ext>
            </a:extLst>
          </p:cNvPr>
          <p:cNvSpPr>
            <a:spLocks noEditPoints="1"/>
          </p:cNvSpPr>
          <p:nvPr/>
        </p:nvSpPr>
        <p:spPr bwMode="auto">
          <a:xfrm>
            <a:off x="8803580" y="3058689"/>
            <a:ext cx="650032" cy="550614"/>
          </a:xfrm>
          <a:custGeom>
            <a:avLst/>
            <a:gdLst>
              <a:gd name="T0" fmla="*/ 0 w 32"/>
              <a:gd name="T1" fmla="*/ 25 h 27"/>
              <a:gd name="T2" fmla="*/ 32 w 32"/>
              <a:gd name="T3" fmla="*/ 25 h 27"/>
              <a:gd name="T4" fmla="*/ 32 w 32"/>
              <a:gd name="T5" fmla="*/ 26 h 27"/>
              <a:gd name="T6" fmla="*/ 32 w 32"/>
              <a:gd name="T7" fmla="*/ 27 h 27"/>
              <a:gd name="T8" fmla="*/ 32 w 32"/>
              <a:gd name="T9" fmla="*/ 27 h 27"/>
              <a:gd name="T10" fmla="*/ 0 w 32"/>
              <a:gd name="T11" fmla="*/ 27 h 27"/>
              <a:gd name="T12" fmla="*/ 0 w 32"/>
              <a:gd name="T13" fmla="*/ 27 h 27"/>
              <a:gd name="T14" fmla="*/ 0 w 32"/>
              <a:gd name="T15" fmla="*/ 26 h 27"/>
              <a:gd name="T16" fmla="*/ 0 w 32"/>
              <a:gd name="T17" fmla="*/ 25 h 27"/>
              <a:gd name="T18" fmla="*/ 6 w 32"/>
              <a:gd name="T19" fmla="*/ 24 h 27"/>
              <a:gd name="T20" fmla="*/ 8 w 32"/>
              <a:gd name="T21" fmla="*/ 24 h 27"/>
              <a:gd name="T22" fmla="*/ 8 w 32"/>
              <a:gd name="T23" fmla="*/ 14 h 27"/>
              <a:gd name="T24" fmla="*/ 15 w 32"/>
              <a:gd name="T25" fmla="*/ 14 h 27"/>
              <a:gd name="T26" fmla="*/ 15 w 32"/>
              <a:gd name="T27" fmla="*/ 24 h 27"/>
              <a:gd name="T28" fmla="*/ 25 w 32"/>
              <a:gd name="T29" fmla="*/ 24 h 27"/>
              <a:gd name="T30" fmla="*/ 26 w 32"/>
              <a:gd name="T31" fmla="*/ 24 h 27"/>
              <a:gd name="T32" fmla="*/ 26 w 32"/>
              <a:gd name="T33" fmla="*/ 14 h 27"/>
              <a:gd name="T34" fmla="*/ 26 w 32"/>
              <a:gd name="T35" fmla="*/ 14 h 27"/>
              <a:gd name="T36" fmla="*/ 17 w 32"/>
              <a:gd name="T37" fmla="*/ 6 h 27"/>
              <a:gd name="T38" fmla="*/ 16 w 32"/>
              <a:gd name="T39" fmla="*/ 5 h 27"/>
              <a:gd name="T40" fmla="*/ 16 w 32"/>
              <a:gd name="T41" fmla="*/ 5 h 27"/>
              <a:gd name="T42" fmla="*/ 15 w 32"/>
              <a:gd name="T43" fmla="*/ 6 h 27"/>
              <a:gd name="T44" fmla="*/ 5 w 32"/>
              <a:gd name="T45" fmla="*/ 14 h 27"/>
              <a:gd name="T46" fmla="*/ 5 w 32"/>
              <a:gd name="T47" fmla="*/ 14 h 27"/>
              <a:gd name="T48" fmla="*/ 5 w 32"/>
              <a:gd name="T49" fmla="*/ 24 h 27"/>
              <a:gd name="T50" fmla="*/ 6 w 32"/>
              <a:gd name="T51" fmla="*/ 24 h 27"/>
              <a:gd name="T52" fmla="*/ 17 w 32"/>
              <a:gd name="T53" fmla="*/ 14 h 27"/>
              <a:gd name="T54" fmla="*/ 24 w 32"/>
              <a:gd name="T55" fmla="*/ 14 h 27"/>
              <a:gd name="T56" fmla="*/ 24 w 32"/>
              <a:gd name="T57" fmla="*/ 20 h 27"/>
              <a:gd name="T58" fmla="*/ 17 w 32"/>
              <a:gd name="T59" fmla="*/ 20 h 27"/>
              <a:gd name="T60" fmla="*/ 17 w 32"/>
              <a:gd name="T61" fmla="*/ 14 h 27"/>
              <a:gd name="T62" fmla="*/ 28 w 32"/>
              <a:gd name="T63" fmla="*/ 14 h 27"/>
              <a:gd name="T64" fmla="*/ 18 w 32"/>
              <a:gd name="T65" fmla="*/ 5 h 27"/>
              <a:gd name="T66" fmla="*/ 16 w 32"/>
              <a:gd name="T67" fmla="*/ 4 h 27"/>
              <a:gd name="T68" fmla="*/ 16 w 32"/>
              <a:gd name="T69" fmla="*/ 4 h 27"/>
              <a:gd name="T70" fmla="*/ 14 w 32"/>
              <a:gd name="T71" fmla="*/ 5 h 27"/>
              <a:gd name="T72" fmla="*/ 4 w 32"/>
              <a:gd name="T73" fmla="*/ 14 h 27"/>
              <a:gd name="T74" fmla="*/ 3 w 32"/>
              <a:gd name="T75" fmla="*/ 14 h 27"/>
              <a:gd name="T76" fmla="*/ 2 w 32"/>
              <a:gd name="T77" fmla="*/ 14 h 27"/>
              <a:gd name="T78" fmla="*/ 2 w 32"/>
              <a:gd name="T79" fmla="*/ 12 h 27"/>
              <a:gd name="T80" fmla="*/ 3 w 32"/>
              <a:gd name="T81" fmla="*/ 11 h 27"/>
              <a:gd name="T82" fmla="*/ 15 w 32"/>
              <a:gd name="T83" fmla="*/ 1 h 27"/>
              <a:gd name="T84" fmla="*/ 17 w 32"/>
              <a:gd name="T85" fmla="*/ 1 h 27"/>
              <a:gd name="T86" fmla="*/ 29 w 32"/>
              <a:gd name="T87" fmla="*/ 11 h 27"/>
              <a:gd name="T88" fmla="*/ 30 w 32"/>
              <a:gd name="T89" fmla="*/ 12 h 27"/>
              <a:gd name="T90" fmla="*/ 30 w 32"/>
              <a:gd name="T91" fmla="*/ 14 h 27"/>
              <a:gd name="T92" fmla="*/ 29 w 32"/>
              <a:gd name="T93" fmla="*/ 14 h 27"/>
              <a:gd name="T94" fmla="*/ 28 w 32"/>
              <a:gd name="T95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" h="27">
                <a:moveTo>
                  <a:pt x="0" y="25"/>
                </a:move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6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2" y="27"/>
                  <a:pt x="32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5"/>
                  <a:pt x="0" y="25"/>
                  <a:pt x="0" y="25"/>
                </a:cubicBezTo>
                <a:close/>
                <a:moveTo>
                  <a:pt x="6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21"/>
                  <a:pt x="8" y="18"/>
                  <a:pt x="8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8"/>
                  <a:pt x="15" y="21"/>
                  <a:pt x="15" y="24"/>
                </a:cubicBezTo>
                <a:cubicBezTo>
                  <a:pt x="25" y="24"/>
                  <a:pt x="25" y="24"/>
                  <a:pt x="25" y="24"/>
                </a:cubicBezTo>
                <a:cubicBezTo>
                  <a:pt x="26" y="24"/>
                  <a:pt x="26" y="24"/>
                  <a:pt x="26" y="24"/>
                </a:cubicBezTo>
                <a:cubicBezTo>
                  <a:pt x="26" y="21"/>
                  <a:pt x="26" y="17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7"/>
                  <a:pt x="5" y="21"/>
                  <a:pt x="5" y="24"/>
                </a:cubicBezTo>
                <a:cubicBezTo>
                  <a:pt x="5" y="24"/>
                  <a:pt x="6" y="24"/>
                  <a:pt x="6" y="24"/>
                </a:cubicBezTo>
                <a:close/>
                <a:moveTo>
                  <a:pt x="17" y="14"/>
                </a:moveTo>
                <a:cubicBezTo>
                  <a:pt x="24" y="14"/>
                  <a:pt x="24" y="14"/>
                  <a:pt x="24" y="14"/>
                </a:cubicBezTo>
                <a:cubicBezTo>
                  <a:pt x="24" y="20"/>
                  <a:pt x="24" y="20"/>
                  <a:pt x="24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14"/>
                  <a:pt x="17" y="14"/>
                  <a:pt x="17" y="14"/>
                </a:cubicBezTo>
                <a:close/>
                <a:moveTo>
                  <a:pt x="28" y="14"/>
                </a:moveTo>
                <a:cubicBezTo>
                  <a:pt x="18" y="5"/>
                  <a:pt x="18" y="5"/>
                  <a:pt x="18" y="5"/>
                </a:cubicBezTo>
                <a:cubicBezTo>
                  <a:pt x="17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4" y="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2" y="14"/>
                  <a:pt x="2" y="14"/>
                </a:cubicBezTo>
                <a:cubicBezTo>
                  <a:pt x="2" y="13"/>
                  <a:pt x="2" y="13"/>
                  <a:pt x="2" y="12"/>
                </a:cubicBezTo>
                <a:cubicBezTo>
                  <a:pt x="2" y="12"/>
                  <a:pt x="3" y="12"/>
                  <a:pt x="3" y="1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6" y="0"/>
                  <a:pt x="17" y="1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2"/>
                  <a:pt x="30" y="12"/>
                  <a:pt x="30" y="12"/>
                </a:cubicBezTo>
                <a:cubicBezTo>
                  <a:pt x="30" y="13"/>
                  <a:pt x="30" y="13"/>
                  <a:pt x="30" y="14"/>
                </a:cubicBezTo>
                <a:cubicBezTo>
                  <a:pt x="29" y="14"/>
                  <a:pt x="29" y="14"/>
                  <a:pt x="29" y="14"/>
                </a:cubicBezTo>
                <a:lnTo>
                  <a:pt x="28" y="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endParaRPr lang="en-US" sz="1866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9D6E089-1869-4DC5-B4E2-EDC0AF97E906}"/>
              </a:ext>
            </a:extLst>
          </p:cNvPr>
          <p:cNvSpPr txBox="1"/>
          <p:nvPr/>
        </p:nvSpPr>
        <p:spPr>
          <a:xfrm>
            <a:off x="7797664" y="1068599"/>
            <a:ext cx="2684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Научные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лаборатории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Мастерские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Медиацентр</a:t>
            </a:r>
            <a:endParaRPr lang="ru-RU" sz="1400" b="1" dirty="0" smtClean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Технопарк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Кванториум</a:t>
            </a: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14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869E2D4D-E570-4E56-BBB3-25E93E664EFA}"/>
              </a:ext>
            </a:extLst>
          </p:cNvPr>
          <p:cNvSpPr txBox="1"/>
          <p:nvPr/>
        </p:nvSpPr>
        <p:spPr>
          <a:xfrm>
            <a:off x="9507947" y="2156751"/>
            <a:ext cx="26840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5 корпусов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2 благоустроенных общежития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Легкоатлетический манеж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Спортивные залы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Танцевальный зал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Вокальная студия</a:t>
            </a:r>
            <a:endParaRPr lang="en-US" sz="14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A6CFE7E8-7C5D-476A-A2D7-3E28A30AC5C5}"/>
              </a:ext>
            </a:extLst>
          </p:cNvPr>
          <p:cNvSpPr txBox="1"/>
          <p:nvPr/>
        </p:nvSpPr>
        <p:spPr>
          <a:xfrm>
            <a:off x="6502400" y="4723246"/>
            <a:ext cx="4969154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Современные технологии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Инновационное  оборудование</a:t>
            </a:r>
            <a:endParaRPr lang="ru-RU" sz="11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Капитальный ремонт общежитий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Римские аудитории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Комплексная спортивная база</a:t>
            </a:r>
          </a:p>
          <a:p>
            <a:pPr>
              <a:lnSpc>
                <a:spcPct val="150000"/>
              </a:lnSpc>
            </a:pPr>
            <a:endParaRPr lang="ru-RU" sz="1100" dirty="0" smtClean="0"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ru-RU" sz="1100" dirty="0" smtClean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9EF030B-3151-4CC9-8A57-25DF3E566FD6}"/>
              </a:ext>
            </a:extLst>
          </p:cNvPr>
          <p:cNvCxnSpPr>
            <a:cxnSpLocks/>
          </p:cNvCxnSpPr>
          <p:nvPr/>
        </p:nvCxnSpPr>
        <p:spPr>
          <a:xfrm>
            <a:off x="6502400" y="4511242"/>
            <a:ext cx="0" cy="16755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Профком\Downloads\pro_budusch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3"/>
          <a:stretch/>
        </p:blipFill>
        <p:spPr bwMode="auto">
          <a:xfrm>
            <a:off x="0" y="0"/>
            <a:ext cx="195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Профком\Downloads\hF6Bmzo7Q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17" y="4350981"/>
            <a:ext cx="3263900" cy="21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рофком\Downloads\волонте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490266"/>
            <a:ext cx="3752325" cy="25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730540C-E5C0-43FC-A1B4-D41E19DBC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4"/>
          <a:stretch/>
        </p:blipFill>
        <p:spPr>
          <a:xfrm>
            <a:off x="6296614" y="4475935"/>
            <a:ext cx="5637252" cy="2222500"/>
          </a:xfrm>
          <a:custGeom>
            <a:avLst/>
            <a:gdLst>
              <a:gd name="connsiteX0" fmla="*/ 0 w 10590662"/>
              <a:gd name="connsiteY0" fmla="*/ 0 h 2726140"/>
              <a:gd name="connsiteX1" fmla="*/ 10590662 w 10590662"/>
              <a:gd name="connsiteY1" fmla="*/ 0 h 2726140"/>
              <a:gd name="connsiteX2" fmla="*/ 10590662 w 10590662"/>
              <a:gd name="connsiteY2" fmla="*/ 2726140 h 2726140"/>
              <a:gd name="connsiteX3" fmla="*/ 0 w 10590662"/>
              <a:gd name="connsiteY3" fmla="*/ 2726140 h 272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0662" h="2726140">
                <a:moveTo>
                  <a:pt x="0" y="0"/>
                </a:moveTo>
                <a:lnTo>
                  <a:pt x="10590662" y="0"/>
                </a:lnTo>
                <a:lnTo>
                  <a:pt x="10590662" y="2726140"/>
                </a:lnTo>
                <a:lnTo>
                  <a:pt x="0" y="272614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3644577-B563-4405-BC0C-7BA4AE7D2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06" y="152399"/>
            <a:ext cx="4088411" cy="2726140"/>
          </a:xfrm>
          <a:custGeom>
            <a:avLst/>
            <a:gdLst>
              <a:gd name="connsiteX0" fmla="*/ 0 w 4367284"/>
              <a:gd name="connsiteY0" fmla="*/ 0 h 2726140"/>
              <a:gd name="connsiteX1" fmla="*/ 4367284 w 4367284"/>
              <a:gd name="connsiteY1" fmla="*/ 0 h 2726140"/>
              <a:gd name="connsiteX2" fmla="*/ 4367284 w 4367284"/>
              <a:gd name="connsiteY2" fmla="*/ 2726140 h 2726140"/>
              <a:gd name="connsiteX3" fmla="*/ 0 w 4367284"/>
              <a:gd name="connsiteY3" fmla="*/ 2726140 h 272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284" h="2726140">
                <a:moveTo>
                  <a:pt x="0" y="0"/>
                </a:moveTo>
                <a:lnTo>
                  <a:pt x="4367284" y="0"/>
                </a:lnTo>
                <a:lnTo>
                  <a:pt x="4367284" y="2726140"/>
                </a:lnTo>
                <a:lnTo>
                  <a:pt x="0" y="2726140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4E21C0B-E6C1-43A3-B686-D0734C2CDCF6}"/>
              </a:ext>
            </a:extLst>
          </p:cNvPr>
          <p:cNvSpPr/>
          <p:nvPr/>
        </p:nvSpPr>
        <p:spPr>
          <a:xfrm>
            <a:off x="8705850" y="2039360"/>
            <a:ext cx="2866066" cy="2436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64BCE88-AC00-43C2-8779-813EA9B5392A}"/>
              </a:ext>
            </a:extLst>
          </p:cNvPr>
          <p:cNvSpPr/>
          <p:nvPr/>
        </p:nvSpPr>
        <p:spPr>
          <a:xfrm>
            <a:off x="5913271" y="716184"/>
            <a:ext cx="2531235" cy="1133655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54BF9E6-E3C0-4650-90B0-E3A9A5579951}"/>
              </a:ext>
            </a:extLst>
          </p:cNvPr>
          <p:cNvSpPr txBox="1"/>
          <p:nvPr/>
        </p:nvSpPr>
        <p:spPr>
          <a:xfrm>
            <a:off x="8845550" y="2039360"/>
            <a:ext cx="2726366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Направления деятельности студентов: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b="1" dirty="0">
                <a:ea typeface="Lato" panose="020F0502020204030203" pitchFamily="34" charset="0"/>
                <a:cs typeface="Lato" panose="020F0502020204030203" pitchFamily="34" charset="0"/>
              </a:rPr>
              <a:t>научное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культурно-творческое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общественное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b="1" dirty="0">
                <a:ea typeface="Lato" panose="020F0502020204030203" pitchFamily="34" charset="0"/>
                <a:cs typeface="Lato" panose="020F0502020204030203" pitchFamily="34" charset="0"/>
              </a:rPr>
              <a:t>с</a:t>
            </a: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портивное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патриотическое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sz="11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037F4D0-F899-473C-923E-73BB3071FC1B}"/>
              </a:ext>
            </a:extLst>
          </p:cNvPr>
          <p:cNvSpPr txBox="1"/>
          <p:nvPr/>
        </p:nvSpPr>
        <p:spPr>
          <a:xfrm>
            <a:off x="6148717" y="959845"/>
            <a:ext cx="206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+mj-lt"/>
                <a:ea typeface="Nexa Bold" charset="0"/>
                <a:cs typeface="Nexa Bold" charset="0"/>
              </a:rPr>
              <a:t>1 из 100</a:t>
            </a:r>
            <a:endParaRPr lang="en-US" sz="3600" dirty="0">
              <a:solidFill>
                <a:schemeClr val="bg1"/>
              </a:solidFill>
              <a:latin typeface="+mj-lt"/>
              <a:ea typeface="Nexa Bold" charset="0"/>
              <a:cs typeface="Nexa Bold" charset="0"/>
            </a:endParaRPr>
          </a:p>
        </p:txBody>
      </p:sp>
      <p:pic>
        <p:nvPicPr>
          <p:cNvPr id="16" name="Picture 2" descr="C:\Users\Профком\Downloads\pro_budusche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3"/>
          <a:stretch/>
        </p:blipFill>
        <p:spPr bwMode="auto">
          <a:xfrm>
            <a:off x="0" y="0"/>
            <a:ext cx="16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35.userapi.com/impg/xObqfNkEmvBHWoQfFv2NqDiqY2LPRef9HMUesg/HE6K1zOulzM.jpg?size=1280x960&amp;quality=96&amp;sign=56a0ce46178c8c130be5672be58a66c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611740"/>
            <a:ext cx="3803649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E4EE4B3-FE5D-4B24-B248-B62FEC7BBDDA}"/>
              </a:ext>
            </a:extLst>
          </p:cNvPr>
          <p:cNvSpPr/>
          <p:nvPr/>
        </p:nvSpPr>
        <p:spPr>
          <a:xfrm>
            <a:off x="5545457" y="168363"/>
            <a:ext cx="410841" cy="1767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F0FCC42-6E4A-4637-AA02-F1FC78188143}"/>
              </a:ext>
            </a:extLst>
          </p:cNvPr>
          <p:cNvSpPr/>
          <p:nvPr/>
        </p:nvSpPr>
        <p:spPr>
          <a:xfrm>
            <a:off x="5956299" y="2048686"/>
            <a:ext cx="5816601" cy="4695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246AF7D-0C1E-4829-802C-6B5C0EB6D49E}"/>
              </a:ext>
            </a:extLst>
          </p:cNvPr>
          <p:cNvSpPr txBox="1"/>
          <p:nvPr/>
        </p:nvSpPr>
        <p:spPr>
          <a:xfrm>
            <a:off x="6229350" y="2051212"/>
            <a:ext cx="5372098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Липецк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3 место на Всероссийских педагогических играх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Сочи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призеры Всероссийского конкурса «Твой ход»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Москва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форум «Мы вместе», «Территория смыслов», «</a:t>
            </a:r>
            <a:r>
              <a:rPr lang="ru-RU" sz="1400" dirty="0" err="1" smtClean="0">
                <a:ea typeface="Lato" panose="020F0502020204030203" pitchFamily="34" charset="0"/>
                <a:cs typeface="Lato" panose="020F0502020204030203" pitchFamily="34" charset="0"/>
              </a:rPr>
              <a:t>Стипком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Ялта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призер всероссийского конкурса «Профессиональное завтра»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Дербент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всероссийский фестиваль – конкурс «Потомки великих мастеров»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Анапа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форум «Большие смыслы»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Иркутск (Байкал)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«Байкальский форум»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Санкт-Петербург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«Санкт-Петербургский международный форум»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Воронеж</a:t>
            </a:r>
            <a:r>
              <a:rPr lang="ru-RU" sz="1400" dirty="0" smtClean="0">
                <a:ea typeface="Lato" panose="020F0502020204030203" pitchFamily="34" charset="0"/>
                <a:cs typeface="Lato" panose="020F0502020204030203" pitchFamily="34" charset="0"/>
              </a:rPr>
              <a:t> – Всероссийский педагогический форум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endParaRPr lang="en-US" sz="11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0" y="259206"/>
            <a:ext cx="4470047" cy="335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Профком\Downloads\pro_budusche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3"/>
          <a:stretch/>
        </p:blipFill>
        <p:spPr bwMode="auto">
          <a:xfrm>
            <a:off x="0" y="0"/>
            <a:ext cx="16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65114" y="181148"/>
            <a:ext cx="19593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ea typeface="Lato" panose="020F0502020204030203" pitchFamily="34" charset="0"/>
                <a:cs typeface="Lato" panose="020F0502020204030203" pitchFamily="34" charset="0"/>
              </a:rPr>
              <a:t>Победы в </a:t>
            </a:r>
            <a:endParaRPr lang="ru-RU" b="1" dirty="0" smtClean="0"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конкурсах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форумах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соревнованиях</a:t>
            </a:r>
            <a:endParaRPr lang="ru-RU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577A249-97FD-43BE-9C0F-3B8598A87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0"/>
            <a:ext cx="3382939" cy="2254411"/>
          </a:xfrm>
          <a:custGeom>
            <a:avLst/>
            <a:gdLst>
              <a:gd name="connsiteX0" fmla="*/ 0 w 3591160"/>
              <a:gd name="connsiteY0" fmla="*/ 0 h 6858000"/>
              <a:gd name="connsiteX1" fmla="*/ 3591160 w 3591160"/>
              <a:gd name="connsiteY1" fmla="*/ 0 h 6858000"/>
              <a:gd name="connsiteX2" fmla="*/ 3591160 w 3591160"/>
              <a:gd name="connsiteY2" fmla="*/ 6858000 h 6858000"/>
              <a:gd name="connsiteX3" fmla="*/ 0 w 3591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1160" h="6858000">
                <a:moveTo>
                  <a:pt x="0" y="0"/>
                </a:moveTo>
                <a:lnTo>
                  <a:pt x="3591160" y="0"/>
                </a:lnTo>
                <a:lnTo>
                  <a:pt x="35911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25A9AB9-B28B-42EE-9FB0-97A0AF8FD2F1}"/>
              </a:ext>
            </a:extLst>
          </p:cNvPr>
          <p:cNvSpPr/>
          <p:nvPr/>
        </p:nvSpPr>
        <p:spPr>
          <a:xfrm>
            <a:off x="8021853" y="2153488"/>
            <a:ext cx="4198961" cy="255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F494F7-88C9-4904-9DB7-EE93847E602D}"/>
              </a:ext>
            </a:extLst>
          </p:cNvPr>
          <p:cNvSpPr txBox="1"/>
          <p:nvPr/>
        </p:nvSpPr>
        <p:spPr>
          <a:xfrm>
            <a:off x="112529" y="500085"/>
            <a:ext cx="39683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Педагогический </a:t>
            </a:r>
          </a:p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отряд </a:t>
            </a:r>
          </a:p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«АЛЬТАИР»</a:t>
            </a:r>
            <a:endParaRPr lang="en-US" sz="3600" b="1" dirty="0"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6AEC5F8-1132-4CDD-AF12-E56549F61813}"/>
              </a:ext>
            </a:extLst>
          </p:cNvPr>
          <p:cNvSpPr txBox="1"/>
          <p:nvPr/>
        </p:nvSpPr>
        <p:spPr>
          <a:xfrm>
            <a:off x="207009" y="2793430"/>
            <a:ext cx="4146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rPr>
              <a:t>Отряд приемной </a:t>
            </a:r>
          </a:p>
          <a:p>
            <a:r>
              <a:rPr lang="ru-RU" sz="3600" b="1" dirty="0" smtClean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rPr>
              <a:t>комиссии ШГПУ</a:t>
            </a:r>
            <a:endParaRPr lang="en-US" sz="3600" b="1" dirty="0">
              <a:solidFill>
                <a:schemeClr val="accent1"/>
              </a:solidFill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3E1197-88DE-495C-9C99-31B2E09817B4}"/>
              </a:ext>
            </a:extLst>
          </p:cNvPr>
          <p:cNvSpPr txBox="1"/>
          <p:nvPr/>
        </p:nvSpPr>
        <p:spPr>
          <a:xfrm>
            <a:off x="7993038" y="2322101"/>
            <a:ext cx="41625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В студенческие отряды Шадринского университета ежегодно трудоустраиваются более 500 студентов </a:t>
            </a:r>
            <a:endParaRPr lang="en-US" sz="11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098" name="Picture 2" descr="C:\Users\Профком\Downloads\m0VosxOu0T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8" y="2292510"/>
            <a:ext cx="3382940" cy="22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рофком\Downloads\sQzAFFO1R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748683" y="4811001"/>
            <a:ext cx="2760458" cy="183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рофком\Downloads\проводни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8" y="4603588"/>
            <a:ext cx="3382940" cy="22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F494F7-88C9-4904-9DB7-EE93847E602D}"/>
              </a:ext>
            </a:extLst>
          </p:cNvPr>
          <p:cNvSpPr txBox="1"/>
          <p:nvPr/>
        </p:nvSpPr>
        <p:spPr>
          <a:xfrm>
            <a:off x="207009" y="4707363"/>
            <a:ext cx="32281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Отряд </a:t>
            </a:r>
          </a:p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проводников</a:t>
            </a:r>
          </a:p>
          <a:p>
            <a:r>
              <a:rPr lang="ru-RU" sz="3600" b="1" dirty="0" smtClean="0">
                <a:latin typeface="+mj-lt"/>
                <a:ea typeface="Nexa Bold" charset="0"/>
                <a:cs typeface="Nexa Bold" charset="0"/>
              </a:rPr>
              <a:t>«МОНОЛИТ»</a:t>
            </a:r>
            <a:endParaRPr lang="en-US" sz="3600" b="1" dirty="0">
              <a:latin typeface="+mj-lt"/>
              <a:ea typeface="Nexa Bold" charset="0"/>
              <a:cs typeface="Nexa Bold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63E1197-88DE-495C-9C99-31B2E09817B4}"/>
              </a:ext>
            </a:extLst>
          </p:cNvPr>
          <p:cNvSpPr txBox="1"/>
          <p:nvPr/>
        </p:nvSpPr>
        <p:spPr>
          <a:xfrm>
            <a:off x="8029431" y="2922265"/>
            <a:ext cx="379427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Вакансии: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Вожатый (з/п от 11 тыс. </a:t>
            </a:r>
            <a:r>
              <a:rPr lang="ru-RU" sz="11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руб</a:t>
            </a: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Проводник (з/ п от 50 тыс. </a:t>
            </a:r>
            <a:r>
              <a:rPr lang="ru-RU" sz="11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руб</a:t>
            </a: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Боец стройотряда (з/п от 30 тыс. </a:t>
            </a:r>
            <a:r>
              <a:rPr lang="ru-RU" sz="11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руб</a:t>
            </a: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Специалист приемной комиссии (з/п от 18 тыс. </a:t>
            </a:r>
            <a:r>
              <a:rPr lang="ru-RU" sz="1100" b="1" dirty="0" err="1" smtClean="0">
                <a:ea typeface="Lato" panose="020F0502020204030203" pitchFamily="34" charset="0"/>
                <a:cs typeface="Lato" panose="020F0502020204030203" pitchFamily="34" charset="0"/>
              </a:rPr>
              <a:t>руб</a:t>
            </a:r>
            <a:r>
              <a:rPr lang="ru-RU" sz="1100" b="1" dirty="0" smtClean="0"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US" sz="11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CDDFCF-A817-4FD8-94A4-12B5E3E33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444"/>
            <a:ext cx="9328476" cy="6216555"/>
          </a:xfrm>
          <a:custGeom>
            <a:avLst/>
            <a:gdLst>
              <a:gd name="connsiteX0" fmla="*/ 0 w 12192000"/>
              <a:gd name="connsiteY0" fmla="*/ 0 h 6216555"/>
              <a:gd name="connsiteX1" fmla="*/ 12192000 w 12192000"/>
              <a:gd name="connsiteY1" fmla="*/ 0 h 6216555"/>
              <a:gd name="connsiteX2" fmla="*/ 12192000 w 12192000"/>
              <a:gd name="connsiteY2" fmla="*/ 6216555 h 6216555"/>
              <a:gd name="connsiteX3" fmla="*/ 0 w 12192000"/>
              <a:gd name="connsiteY3" fmla="*/ 6216555 h 621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216555">
                <a:moveTo>
                  <a:pt x="0" y="0"/>
                </a:moveTo>
                <a:lnTo>
                  <a:pt x="12192000" y="0"/>
                </a:lnTo>
                <a:lnTo>
                  <a:pt x="12192000" y="6216555"/>
                </a:lnTo>
                <a:lnTo>
                  <a:pt x="0" y="6216555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6429005-1DDA-460A-99DB-81635D320DAB}"/>
              </a:ext>
            </a:extLst>
          </p:cNvPr>
          <p:cNvSpPr/>
          <p:nvPr/>
        </p:nvSpPr>
        <p:spPr>
          <a:xfrm>
            <a:off x="4699001" y="4258091"/>
            <a:ext cx="7540008" cy="2460209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690824-E4DB-4081-9E47-C5BD410A97F2}"/>
              </a:ext>
            </a:extLst>
          </p:cNvPr>
          <p:cNvSpPr txBox="1"/>
          <p:nvPr/>
        </p:nvSpPr>
        <p:spPr>
          <a:xfrm>
            <a:off x="4664238" y="4258091"/>
            <a:ext cx="7492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>Численность волонтеров: </a:t>
            </a:r>
            <a:r>
              <a:rPr lang="ru-RU" sz="2400" b="1" dirty="0" smtClean="0">
                <a:ea typeface="Lato" panose="020F0502020204030203" pitchFamily="34" charset="0"/>
                <a:cs typeface="Lato" panose="020F0502020204030203" pitchFamily="34" charset="0"/>
              </a:rPr>
              <a:t>780</a:t>
            </a: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 студентов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>Направления деятельности: </a:t>
            </a: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патриотическое, социальное, событийное, семейное, культурно-творческое, </a:t>
            </a:r>
            <a:r>
              <a:rPr lang="ru-RU" b="1" dirty="0">
                <a:ea typeface="Lato" panose="020F0502020204030203" pitchFamily="34" charset="0"/>
                <a:cs typeface="Lato" panose="020F0502020204030203" pitchFamily="34" charset="0"/>
              </a:rPr>
              <a:t>в</a:t>
            </a: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олонтеры Победы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>Количество мероприятий в год – </a:t>
            </a:r>
            <a:r>
              <a:rPr lang="ru-RU" b="1" dirty="0" smtClean="0">
                <a:ea typeface="Lato" panose="020F0502020204030203" pitchFamily="34" charset="0"/>
                <a:cs typeface="Lato" panose="020F0502020204030203" pitchFamily="34" charset="0"/>
              </a:rPr>
              <a:t>более </a:t>
            </a:r>
            <a:r>
              <a:rPr lang="ru-RU" sz="2400" b="1" dirty="0" smtClean="0">
                <a:ea typeface="Lato" panose="020F0502020204030203" pitchFamily="34" charset="0"/>
                <a:cs typeface="Lato" panose="020F0502020204030203" pitchFamily="34" charset="0"/>
              </a:rPr>
              <a:t>250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677" y="-38101"/>
            <a:ext cx="848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ea typeface="Nexa Bold" charset="0"/>
                <a:cs typeface="Nexa Bold" charset="0"/>
              </a:rPr>
              <a:t>Волонтерский центр ШГПУ</a:t>
            </a:r>
            <a:endParaRPr lang="en-US" sz="4400" b="1" dirty="0">
              <a:ea typeface="Nexa Bold" charset="0"/>
              <a:cs typeface="Nex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8CA959-EC84-4A09-BA1B-EFCD11C7D7B6}"/>
              </a:ext>
            </a:extLst>
          </p:cNvPr>
          <p:cNvSpPr/>
          <p:nvPr/>
        </p:nvSpPr>
        <p:spPr>
          <a:xfrm>
            <a:off x="4129307" y="1043782"/>
            <a:ext cx="5522693" cy="2016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tx1"/>
                </a:solidFill>
              </a:rPr>
              <a:t>Раскопки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tx1"/>
                </a:solidFill>
              </a:rPr>
              <a:t>Всероссийский слет студенческих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поисковых отрядов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tx1"/>
                </a:solidFill>
              </a:rPr>
              <a:t>Всероссийский форум </a:t>
            </a:r>
            <a:r>
              <a:rPr lang="ru-RU" dirty="0">
                <a:solidFill>
                  <a:schemeClr val="tx1"/>
                </a:solidFill>
              </a:rPr>
              <a:t>«Молодежь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России </a:t>
            </a:r>
            <a:r>
              <a:rPr lang="ru-RU" dirty="0">
                <a:solidFill>
                  <a:schemeClr val="tx1"/>
                </a:solidFill>
              </a:rPr>
              <a:t>– Поколению Победителей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err="1" smtClean="0">
                <a:solidFill>
                  <a:schemeClr val="tx1"/>
                </a:solidFill>
              </a:rPr>
              <a:t>Медиафорум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патриотических организаций "Пусть знает вся Россия "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916F5A-B5E4-45BE-911C-E417D548CDFB}"/>
              </a:ext>
            </a:extLst>
          </p:cNvPr>
          <p:cNvSpPr txBox="1"/>
          <p:nvPr/>
        </p:nvSpPr>
        <p:spPr>
          <a:xfrm>
            <a:off x="4129307" y="349352"/>
            <a:ext cx="3873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rPr>
              <a:t>Поисковое движение РОССИИ</a:t>
            </a:r>
            <a:endParaRPr lang="en-US" sz="2000" dirty="0">
              <a:solidFill>
                <a:schemeClr val="accent1"/>
              </a:solidFill>
              <a:latin typeface="+mj-lt"/>
              <a:ea typeface="Nexa Bold" charset="0"/>
              <a:cs typeface="Nexa Bold" charset="0"/>
            </a:endParaRPr>
          </a:p>
        </p:txBody>
      </p:sp>
      <p:pic>
        <p:nvPicPr>
          <p:cNvPr id="2050" name="Picture 2" descr="https://sun9-79.userapi.com/impf/c853524/v853524525/49388/RlpUDHY-F98.jpg?size=1280x960&amp;quality=96&amp;sign=5b66f9c383a2c97a46d31998e9147c1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17" y="3228362"/>
            <a:ext cx="4771883" cy="35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4452" cy="410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56.userapi.com/impg/c858216/v858216837/195588/mjEiZDfSYZA.jpg?size=2560x1438&amp;quality=96&amp;sign=182243d5962e3060252bc2c55b794a4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79" y="4145935"/>
            <a:ext cx="4737851" cy="26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916F5A-B5E4-45BE-911C-E417D548CDFB}"/>
              </a:ext>
            </a:extLst>
          </p:cNvPr>
          <p:cNvSpPr txBox="1"/>
          <p:nvPr/>
        </p:nvSpPr>
        <p:spPr>
          <a:xfrm>
            <a:off x="0" y="4460942"/>
            <a:ext cx="4104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  <a:ea typeface="Nexa Bold" charset="0"/>
                <a:cs typeface="Nexa Bold" charset="0"/>
              </a:rPr>
              <a:t>Участники ежегодной </a:t>
            </a:r>
          </a:p>
          <a:p>
            <a:r>
              <a:rPr lang="ru-RU" sz="1400" b="1" dirty="0" smtClean="0">
                <a:latin typeface="+mj-lt"/>
                <a:ea typeface="Nexa Bold" charset="0"/>
                <a:cs typeface="Nexa Bold" charset="0"/>
              </a:rPr>
              <a:t>«Вахты Памяти»</a:t>
            </a:r>
          </a:p>
          <a:p>
            <a:endParaRPr lang="ru-RU" sz="1400" dirty="0" smtClean="0">
              <a:latin typeface="+mj-lt"/>
              <a:ea typeface="Nexa Bold" charset="0"/>
              <a:cs typeface="Nexa Bold" charset="0"/>
            </a:endParaRPr>
          </a:p>
          <a:p>
            <a:r>
              <a:rPr lang="ru-RU" sz="1400" dirty="0" smtClean="0">
                <a:latin typeface="+mj-lt"/>
                <a:ea typeface="Nexa Bold" charset="0"/>
                <a:cs typeface="Nexa Bold" charset="0"/>
              </a:rPr>
              <a:t>Организаторы </a:t>
            </a:r>
            <a:r>
              <a:rPr lang="ru-RU" sz="1400" b="1" dirty="0" smtClean="0">
                <a:latin typeface="+mj-lt"/>
                <a:ea typeface="Nexa Bold" charset="0"/>
                <a:cs typeface="Nexa Bold" charset="0"/>
              </a:rPr>
              <a:t>музея</a:t>
            </a:r>
            <a:r>
              <a:rPr lang="ru-RU" sz="1400" dirty="0" smtClean="0">
                <a:latin typeface="+mj-lt"/>
                <a:ea typeface="Nexa Bold" charset="0"/>
                <a:cs typeface="Nexa Bold" charset="0"/>
              </a:rPr>
              <a:t> </a:t>
            </a:r>
          </a:p>
          <a:p>
            <a:r>
              <a:rPr lang="ru-RU" sz="1400" dirty="0" smtClean="0">
                <a:latin typeface="+mj-lt"/>
                <a:ea typeface="Nexa Bold" charset="0"/>
                <a:cs typeface="Nexa Bold" charset="0"/>
              </a:rPr>
              <a:t>найденных экспонатов </a:t>
            </a:r>
          </a:p>
          <a:p>
            <a:endParaRPr lang="ru-RU" sz="1400" dirty="0">
              <a:latin typeface="+mj-lt"/>
              <a:ea typeface="Nexa Bold" charset="0"/>
              <a:cs typeface="Nexa Bold" charset="0"/>
            </a:endParaRPr>
          </a:p>
          <a:p>
            <a:r>
              <a:rPr lang="ru-RU" sz="1400" b="1" dirty="0" smtClean="0">
                <a:latin typeface="+mj-lt"/>
                <a:ea typeface="Nexa Bold" charset="0"/>
                <a:cs typeface="Nexa Bold" charset="0"/>
              </a:rPr>
              <a:t>Уроки мужества </a:t>
            </a:r>
          </a:p>
          <a:p>
            <a:r>
              <a:rPr lang="ru-RU" sz="1400" dirty="0" smtClean="0">
                <a:latin typeface="+mj-lt"/>
                <a:ea typeface="Nexa Bold" charset="0"/>
                <a:cs typeface="Nexa Bold" charset="0"/>
              </a:rPr>
              <a:t>для школьников</a:t>
            </a:r>
          </a:p>
          <a:p>
            <a:pPr algn="r"/>
            <a:endParaRPr lang="en-US" sz="1400" dirty="0">
              <a:latin typeface="+mj-lt"/>
              <a:ea typeface="Nexa Bold" charset="0"/>
              <a:cs typeface="Nex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A2C81D-3883-41D7-8FEA-B75F17CA0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1613096"/>
            <a:ext cx="4076700" cy="2456597"/>
          </a:xfrm>
          <a:custGeom>
            <a:avLst/>
            <a:gdLst>
              <a:gd name="connsiteX0" fmla="*/ 0 w 12192000"/>
              <a:gd name="connsiteY0" fmla="*/ 0 h 2456597"/>
              <a:gd name="connsiteX1" fmla="*/ 12192000 w 12192000"/>
              <a:gd name="connsiteY1" fmla="*/ 0 h 2456597"/>
              <a:gd name="connsiteX2" fmla="*/ 12192000 w 12192000"/>
              <a:gd name="connsiteY2" fmla="*/ 2456597 h 2456597"/>
              <a:gd name="connsiteX3" fmla="*/ 0 w 12192000"/>
              <a:gd name="connsiteY3" fmla="*/ 2456597 h 245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56597">
                <a:moveTo>
                  <a:pt x="0" y="0"/>
                </a:moveTo>
                <a:lnTo>
                  <a:pt x="12192000" y="0"/>
                </a:lnTo>
                <a:lnTo>
                  <a:pt x="12192000" y="2456597"/>
                </a:lnTo>
                <a:lnTo>
                  <a:pt x="0" y="2456597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18AFB67-69B8-4C25-BA52-FD0A7EBB6BBB}"/>
              </a:ext>
            </a:extLst>
          </p:cNvPr>
          <p:cNvSpPr txBox="1"/>
          <p:nvPr/>
        </p:nvSpPr>
        <p:spPr>
          <a:xfrm>
            <a:off x="1600199" y="1626246"/>
            <a:ext cx="3625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Веревочный курс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Лидерский курс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Образовательная программа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Уроки по ораторскому искусству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Тайм-менеджмент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Вожатское мастерство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Вожатские танцы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ea typeface="Lato" panose="020F0502020204030203" pitchFamily="34" charset="0"/>
                <a:cs typeface="Lato" panose="020F0502020204030203" pitchFamily="34" charset="0"/>
              </a:rPr>
              <a:t>Встреча с ректором</a:t>
            </a:r>
            <a:endParaRPr lang="en-US" sz="14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EFE5A32-C14C-AF49-BB5E-6EF879615DCB}"/>
              </a:ext>
            </a:extLst>
          </p:cNvPr>
          <p:cNvGrpSpPr/>
          <p:nvPr/>
        </p:nvGrpSpPr>
        <p:grpSpPr>
          <a:xfrm>
            <a:off x="800099" y="62645"/>
            <a:ext cx="8928097" cy="1415772"/>
            <a:chOff x="3103165" y="985906"/>
            <a:chExt cx="5156076" cy="2249583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F0CE4A3-ECDC-5E4D-A98D-799F7DB696CA}"/>
                </a:ext>
              </a:extLst>
            </p:cNvPr>
            <p:cNvSpPr txBox="1"/>
            <p:nvPr/>
          </p:nvSpPr>
          <p:spPr>
            <a:xfrm>
              <a:off x="3103165" y="985906"/>
              <a:ext cx="5112071" cy="132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latin typeface="+mj-lt"/>
                  <a:ea typeface="Nexa Bold" charset="0"/>
                  <a:cs typeface="Nexa Bold" charset="0"/>
                </a:rPr>
                <a:t>ШКОЛА АКТИВА ШГПУ</a:t>
              </a:r>
              <a:endParaRPr lang="en-US" sz="4800" b="1" dirty="0">
                <a:latin typeface="+mj-lt"/>
                <a:ea typeface="Nexa Bold" charset="0"/>
                <a:cs typeface="Nexa Bold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A48AF9D-7A30-904D-91D3-A425EB447D5D}"/>
                </a:ext>
              </a:extLst>
            </p:cNvPr>
            <p:cNvSpPr txBox="1"/>
            <p:nvPr/>
          </p:nvSpPr>
          <p:spPr>
            <a:xfrm>
              <a:off x="3147170" y="2306314"/>
              <a:ext cx="5112071" cy="929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accent1"/>
                  </a:solidFill>
                  <a:latin typeface="+mj-lt"/>
                  <a:ea typeface="Nexa Bold" charset="0"/>
                  <a:cs typeface="Nexa Bold" charset="0"/>
                </a:rPr>
                <a:t>в</a:t>
              </a:r>
              <a:r>
                <a:rPr lang="ru-RU" sz="3200" dirty="0" smtClean="0">
                  <a:solidFill>
                    <a:schemeClr val="accent1"/>
                  </a:solidFill>
                  <a:latin typeface="+mj-lt"/>
                  <a:ea typeface="Nexa Bold" charset="0"/>
                  <a:cs typeface="Nexa Bold" charset="0"/>
                </a:rPr>
                <a:t>ыездное мероприятие для студентов</a:t>
              </a:r>
              <a:endParaRPr lang="en-US" sz="3200" dirty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endParaRPr>
            </a:p>
          </p:txBody>
        </p:sp>
      </p:grpSp>
      <p:pic>
        <p:nvPicPr>
          <p:cNvPr id="7" name="Picture 2" descr="C:\Users\Профком\Downloads\pro_budusch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3"/>
          <a:stretch/>
        </p:blipFill>
        <p:spPr bwMode="auto">
          <a:xfrm>
            <a:off x="0" y="0"/>
            <a:ext cx="16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79" y="4120747"/>
            <a:ext cx="4061621" cy="27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s://sun9-2.userapi.com/impg/MUXwDHjg42UH-3oJRv8EKrptcO0j-yMjIbF5pw/CLPHiWgnBp8.jpg?size=2560x1707&amp;quality=95&amp;sign=355de097fe82ec1b3a07febf66536e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7" y="4120747"/>
            <a:ext cx="3889847" cy="25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4" y="4520082"/>
            <a:ext cx="2863848" cy="190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5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795BB45-3190-487E-AA0F-E2B3D6F12657}"/>
              </a:ext>
            </a:extLst>
          </p:cNvPr>
          <p:cNvGrpSpPr/>
          <p:nvPr/>
        </p:nvGrpSpPr>
        <p:grpSpPr>
          <a:xfrm>
            <a:off x="1600199" y="1343820"/>
            <a:ext cx="5830335" cy="1754326"/>
            <a:chOff x="7136582" y="1416365"/>
            <a:chExt cx="4854595" cy="175432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F2C3AFA-9DF4-4CDB-894C-3A2BA66D2CF5}"/>
                </a:ext>
              </a:extLst>
            </p:cNvPr>
            <p:cNvSpPr txBox="1"/>
            <p:nvPr/>
          </p:nvSpPr>
          <p:spPr>
            <a:xfrm>
              <a:off x="7136582" y="1416365"/>
              <a:ext cx="421925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latin typeface="+mj-lt"/>
                  <a:ea typeface="Nexa Bold" charset="0"/>
                  <a:cs typeface="Nexa Bold" charset="0"/>
                </a:rPr>
                <a:t>ОБЩЕЖИТИЕ</a:t>
              </a:r>
              <a:endParaRPr lang="en-US" sz="5400" b="1" dirty="0">
                <a:latin typeface="+mj-lt"/>
                <a:ea typeface="Nexa Bold" charset="0"/>
                <a:cs typeface="Nexa Bold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4C0F5DA-C43F-4772-B81F-DBBD8ED54258}"/>
                </a:ext>
              </a:extLst>
            </p:cNvPr>
            <p:cNvSpPr txBox="1"/>
            <p:nvPr/>
          </p:nvSpPr>
          <p:spPr>
            <a:xfrm>
              <a:off x="7771919" y="2119927"/>
              <a:ext cx="4219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accent1"/>
                  </a:solidFill>
                  <a:latin typeface="+mj-lt"/>
                  <a:ea typeface="Nexa Bold" charset="0"/>
                  <a:cs typeface="Nexa Bold" charset="0"/>
                </a:rPr>
                <a:t>2 благоустроенных общежития</a:t>
              </a:r>
              <a:endParaRPr lang="en-US" dirty="0">
                <a:solidFill>
                  <a:schemeClr val="accent1"/>
                </a:solidFill>
                <a:latin typeface="+mj-lt"/>
                <a:ea typeface="Nexa Bold" charset="0"/>
                <a:cs typeface="Nexa Bold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9FFCCEA-1B58-4F75-BED7-495FFC62CC91}"/>
              </a:ext>
            </a:extLst>
          </p:cNvPr>
          <p:cNvSpPr/>
          <p:nvPr/>
        </p:nvSpPr>
        <p:spPr>
          <a:xfrm>
            <a:off x="1894003" y="0"/>
            <a:ext cx="938463" cy="1241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285723D-CFD6-46AB-84D8-2541205212B6}"/>
              </a:ext>
            </a:extLst>
          </p:cNvPr>
          <p:cNvSpPr/>
          <p:nvPr/>
        </p:nvSpPr>
        <p:spPr>
          <a:xfrm>
            <a:off x="7142753" y="2495550"/>
            <a:ext cx="4219257" cy="1416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3649663-381C-4D79-8FC3-A10E192E671C}"/>
              </a:ext>
            </a:extLst>
          </p:cNvPr>
          <p:cNvSpPr txBox="1"/>
          <p:nvPr/>
        </p:nvSpPr>
        <p:spPr>
          <a:xfrm>
            <a:off x="7495412" y="2908130"/>
            <a:ext cx="350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ea typeface="Lato" panose="020F0502020204030203" pitchFamily="34" charset="0"/>
                <a:cs typeface="Lato" panose="020F0502020204030203" pitchFamily="34" charset="0"/>
              </a:rPr>
              <a:t>Ремонт общежитий в 2021 году </a:t>
            </a:r>
            <a:endParaRPr lang="en-US" sz="16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F8E0C4C-94D1-4B07-9DE2-D7E2400CADB7}"/>
              </a:ext>
            </a:extLst>
          </p:cNvPr>
          <p:cNvSpPr/>
          <p:nvPr/>
        </p:nvSpPr>
        <p:spPr>
          <a:xfrm>
            <a:off x="1600199" y="2861819"/>
            <a:ext cx="5192441" cy="1015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8DE6041-65D1-452A-8D4D-A41A44C84BF7}"/>
              </a:ext>
            </a:extLst>
          </p:cNvPr>
          <p:cNvSpPr txBox="1"/>
          <p:nvPr/>
        </p:nvSpPr>
        <p:spPr>
          <a:xfrm>
            <a:off x="1701799" y="2959458"/>
            <a:ext cx="4781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9 этажное общежитие по ул. Спартака, 8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ea typeface="Lato" panose="020F0502020204030203" pitchFamily="34" charset="0"/>
                <a:cs typeface="Lato" panose="020F0502020204030203" pitchFamily="34" charset="0"/>
              </a:rPr>
              <a:t>5 этажное общежитие по ул. Р. Люксембург</a:t>
            </a:r>
            <a:endParaRPr lang="en-US" sz="11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2" descr="C:\Users\Профком\Downloads\pro_budusch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3"/>
          <a:stretch/>
        </p:blipFill>
        <p:spPr bwMode="auto">
          <a:xfrm>
            <a:off x="0" y="0"/>
            <a:ext cx="160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4071301"/>
            <a:ext cx="5192441" cy="27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81.userapi.com/impg/64G_gJP9H6Ewb0arTfPKbMmn_N0cz7fULjeOVA/NIjjF5iT-WM.jpg?size=1600x1200&amp;quality=96&amp;sign=02b1f77c8c020af38b2ceff4b1ced09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12" y="4071301"/>
            <a:ext cx="3716926" cy="278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hapeShift's Nature White">
      <a:dk1>
        <a:srgbClr val="0D2B27"/>
      </a:dk1>
      <a:lt1>
        <a:srgbClr val="FFFFFF"/>
      </a:lt1>
      <a:dk2>
        <a:srgbClr val="0D2B27"/>
      </a:dk2>
      <a:lt2>
        <a:srgbClr val="FFFFFF"/>
      </a:lt2>
      <a:accent1>
        <a:srgbClr val="5FC17D"/>
      </a:accent1>
      <a:accent2>
        <a:srgbClr val="82D89A"/>
      </a:accent2>
      <a:accent3>
        <a:srgbClr val="B5E5C0"/>
      </a:accent3>
      <a:accent4>
        <a:srgbClr val="00B0B9"/>
      </a:accent4>
      <a:accent5>
        <a:srgbClr val="179FAD"/>
      </a:accent5>
      <a:accent6>
        <a:srgbClr val="0D9299"/>
      </a:accent6>
      <a:hlink>
        <a:srgbClr val="5B9BD5"/>
      </a:hlink>
      <a:folHlink>
        <a:srgbClr val="70AD47"/>
      </a:folHlink>
    </a:clrScheme>
    <a:fontScheme name="Custom 5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423</Words>
  <Application>Microsoft Office PowerPoint</Application>
  <PresentationFormat>Произвольный</PresentationFormat>
  <Paragraphs>124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Профком</cp:lastModifiedBy>
  <cp:revision>111</cp:revision>
  <dcterms:created xsi:type="dcterms:W3CDTF">2018-10-13T09:10:54Z</dcterms:created>
  <dcterms:modified xsi:type="dcterms:W3CDTF">2022-01-24T10:23:21Z</dcterms:modified>
</cp:coreProperties>
</file>