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10EF9-E11C-4212-8251-D024D6C8609E}" type="datetimeFigureOut">
              <a:rPr lang="ru-RU" smtClean="0"/>
              <a:pPr/>
              <a:t>31.03.2022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D931A-9FE9-49B9-8D58-5CAE475C32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72400" cy="92869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ГБПОУ «Курганский промышленный техникум»</a:t>
            </a:r>
            <a:br>
              <a:rPr lang="ru-RU" sz="2000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предлагает пройти бесплатное обучение и трудоустроиться</a:t>
            </a:r>
            <a:endParaRPr lang="ru-RU" sz="1800" b="1" i="1" dirty="0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268760"/>
            <a:ext cx="8352928" cy="18722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17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Кто может обучаться?</a:t>
            </a:r>
          </a:p>
          <a:p>
            <a:pPr algn="l"/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.Граждане в возрасте 50 лет и старше, граждане предпенсионного возраста</a:t>
            </a:r>
          </a:p>
          <a:p>
            <a:pPr algn="l"/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2.Безработные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граждане, зарегистрированные в органах службы занятости</a:t>
            </a:r>
          </a:p>
          <a:p>
            <a:pPr algn="l"/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Женщины, не 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состоящие в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трудовых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отношениях и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имеющие детей дошкольного возраста в возрасте от 0 до 7 лет включительно</a:t>
            </a:r>
          </a:p>
          <a:p>
            <a:pPr algn="l"/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Молодежь в возрасте до 35 лет включительно, относящаяся к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отдельным категориям</a:t>
            </a:r>
            <a:endParaRPr lang="ru-RU" sz="1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Женщины, находящиеся в отпуске по уходу за ребенком</a:t>
            </a:r>
            <a:b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 достижениям им возраста 3 лет</a:t>
            </a:r>
          </a:p>
          <a:p>
            <a:pPr algn="l"/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860032" y="5013176"/>
            <a:ext cx="3864460" cy="16561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lvl="0">
              <a:spcBef>
                <a:spcPct val="20000"/>
              </a:spcBef>
              <a:defRPr/>
            </a:pPr>
            <a:endParaRPr lang="ru-RU" sz="1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Где можно больше узнать о программах обучения и зарегистрироваться?</a:t>
            </a:r>
          </a:p>
          <a:p>
            <a:pPr lvl="0" algn="ctr">
              <a:spcBef>
                <a:spcPct val="20000"/>
              </a:spcBef>
              <a:defRPr/>
            </a:pPr>
            <a:endParaRPr kumimoji="0" lang="ru-RU" sz="1600" b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n-US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https://trud.worldskills.ru/</a:t>
            </a:r>
            <a:endParaRPr kumimoji="0" lang="ru-RU" sz="1600" b="1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lang="ru-RU" sz="1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kumimoji="0" lang="ru-RU" sz="1400" b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ct val="20000"/>
              </a:spcBef>
              <a:defRPr/>
            </a:pPr>
            <a:endParaRPr kumimoji="0" lang="ru-RU" sz="1400" b="1" u="sng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kumimoji="0" lang="ru-RU" sz="1400" b="1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00034" y="4857760"/>
            <a:ext cx="3000396" cy="172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57158" y="4572008"/>
            <a:ext cx="3929090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28596" y="4572008"/>
            <a:ext cx="4214842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95536" y="5013176"/>
            <a:ext cx="4320480" cy="165618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1" u="sng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Программы профессионального</a:t>
            </a:r>
            <a:r>
              <a:rPr kumimoji="0" lang="ru-RU" sz="1600" b="1" u="sng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обучения и дополнительного образования по компетенциям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1.Сварочные технологии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2.Токарные</a:t>
            </a:r>
            <a:r>
              <a:rPr kumimoji="0" lang="ru-RU" sz="1400" b="1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работы на станках с ЧПУ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400" b="1" baseline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3.Фрезерные работы на станках с ЧПУ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4.Обработка листового металла</a:t>
            </a:r>
            <a:endParaRPr kumimoji="0" lang="ru-RU" sz="1400" b="1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400" b="1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 descr="https://go2.imgsmail.ru/imgpreview?key=41cc49fb1cd0cebc&amp;mb=imgdb_preview_9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3212976"/>
            <a:ext cx="2880320" cy="1728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268" name="Picture 4" descr="https://img.uslugio.com/img/ee/77/ee77097283d3a71ea28b36842f68fd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068960"/>
            <a:ext cx="2160240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70" name="AutoShape 6" descr="https://www.expertiza.expert/upload/medialibrary/62b/expertiza_tru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AutoShape 8" descr="https://www.expertiza.expert/upload/medialibrary/62b/expertiza_tru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AutoShape 10" descr="https://www.expertiza.expert/upload/medialibrary/62b/expertiza_tru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AutoShape 12" descr="https://www.expertiza.expert/upload/medialibrary/62b/expertiza_tru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AutoShape 14" descr="https://www.expertiza.expert/upload/medialibrary/62b/expertiza_tru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0" name="AutoShape 16" descr="https://www.expertiza.expert/upload/medialibrary/62b/expertiza_trub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b="1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82" name="Picture 18" descr="http://endt.ru/_mod_files/ce_images/GE_UltraSound/34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3212976"/>
            <a:ext cx="3366288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65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ГБПОУ «Курганский промышленный техникум» предлагает пройти бесплатное обучение и трудоустроиться</vt:lpstr>
    </vt:vector>
  </TitlesOfParts>
  <Company>КПТ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Будьте востребованы на рынке труда! Набор на программы профессиональной подготовки, переподготовки и повышения квалификации!!!</dc:title>
  <dc:creator>Елена Владимировна</dc:creator>
  <cp:lastModifiedBy>Елена Владимировна</cp:lastModifiedBy>
  <cp:revision>25</cp:revision>
  <dcterms:created xsi:type="dcterms:W3CDTF">2019-05-22T03:38:48Z</dcterms:created>
  <dcterms:modified xsi:type="dcterms:W3CDTF">2022-03-31T09:20:52Z</dcterms:modified>
</cp:coreProperties>
</file>