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F9BA-D77E-46A3-B6B1-1D860208B76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8018-9080-497A-9A13-DF46AA3D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25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F9BA-D77E-46A3-B6B1-1D860208B76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8018-9080-497A-9A13-DF46AA3D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50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F9BA-D77E-46A3-B6B1-1D860208B76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8018-9080-497A-9A13-DF46AA3D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31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F9BA-D77E-46A3-B6B1-1D860208B76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8018-9080-497A-9A13-DF46AA3D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55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F9BA-D77E-46A3-B6B1-1D860208B76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8018-9080-497A-9A13-DF46AA3D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854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F9BA-D77E-46A3-B6B1-1D860208B76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8018-9080-497A-9A13-DF46AA3D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709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F9BA-D77E-46A3-B6B1-1D860208B76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8018-9080-497A-9A13-DF46AA3D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52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F9BA-D77E-46A3-B6B1-1D860208B76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8018-9080-497A-9A13-DF46AA3D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52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F9BA-D77E-46A3-B6B1-1D860208B76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8018-9080-497A-9A13-DF46AA3D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41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F9BA-D77E-46A3-B6B1-1D860208B76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8018-9080-497A-9A13-DF46AA3D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372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F9BA-D77E-46A3-B6B1-1D860208B76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8018-9080-497A-9A13-DF46AA3D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099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6F9BA-D77E-46A3-B6B1-1D860208B76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18018-9080-497A-9A13-DF46AA3D6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20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18"/>
          <a:stretch/>
        </p:blipFill>
        <p:spPr>
          <a:xfrm>
            <a:off x="6994950" y="3406359"/>
            <a:ext cx="4280180" cy="24616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1386" y="2267691"/>
            <a:ext cx="4764506" cy="1219784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Конкурс</a:t>
            </a:r>
            <a:br>
              <a:rPr lang="ru-RU" sz="4400" b="1" dirty="0" smtClean="0"/>
            </a:br>
            <a:r>
              <a:rPr lang="ru-RU" sz="4400" b="1" dirty="0" smtClean="0"/>
              <a:t> «Моя профессия – моя династия»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959" y="368968"/>
            <a:ext cx="7748336" cy="1655762"/>
          </a:xfrm>
        </p:spPr>
        <p:txBody>
          <a:bodyPr>
            <a:normAutofit/>
          </a:bodyPr>
          <a:lstStyle/>
          <a:p>
            <a:r>
              <a:rPr lang="ru-RU" dirty="0" smtClean="0"/>
              <a:t>ГБПОУ «Курганский промышленный техникум»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91" y="4302066"/>
            <a:ext cx="4866308" cy="24498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61243" y="5943419"/>
            <a:ext cx="164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2021-2022 </a:t>
            </a:r>
            <a:r>
              <a:rPr lang="ru-RU" dirty="0" err="1"/>
              <a:t>уч.г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375" y="1236956"/>
            <a:ext cx="3206774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26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17" y="0"/>
            <a:ext cx="7668125" cy="6857374"/>
          </a:xfrm>
        </p:spPr>
      </p:pic>
    </p:spTree>
    <p:extLst>
      <p:ext uri="{BB962C8B-B14F-4D97-AF65-F5344CB8AC3E}">
        <p14:creationId xmlns:p14="http://schemas.microsoft.com/office/powerpoint/2010/main" val="3234136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Абитуриенту</a:t>
            </a:r>
            <a:b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2457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6957" y="1690688"/>
            <a:ext cx="90437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91F57"/>
                </a:solidFill>
                <a:latin typeface="arial" panose="020B0604020202020204" pitchFamily="34" charset="0"/>
              </a:rPr>
              <a:t>                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5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причин, почему нужно поступать именно в Курганский промышленный техникум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endParaRPr lang="ru-RU" dirty="0">
              <a:solidFill>
                <a:srgbClr val="091F57"/>
              </a:solidFill>
              <a:latin typeface="Tahom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Если вы ищите учебное заведение, успевшее хорошо себя зарекомендовать, то вы его нашли. Техникуму более 100 лет, и мы уже выпустили свыше 55000 квалифицированных специалистов и не собираемся останавливаться на достигнутом.</a:t>
            </a:r>
            <a:endParaRPr lang="ru-RU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Наши преподаватели — это квалифицированные, знающие свой предмет специалисты с большим опытом работы и желанием передавать свои знания студентам.</a:t>
            </a:r>
            <a:endParaRPr lang="ru-RU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Наши выпускники обучаются в престижных ВУЗах.</a:t>
            </a:r>
            <a:endParaRPr lang="ru-RU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Мы трудоустраиваем наших выпускников, потому что заботимся об их будущем.</a:t>
            </a:r>
            <a:endParaRPr lang="ru-RU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Специально для вашей адаптации мы предлагаем услуги квалифицированного психолога. Мы обещаем индивидуальный подход к каждому.</a:t>
            </a:r>
            <a:endParaRPr lang="ru-RU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ru-RU" b="1" dirty="0" smtClean="0">
              <a:solidFill>
                <a:srgbClr val="091F57"/>
              </a:solidFill>
              <a:latin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Залог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успеха личности – НАШ ПРОМЫШЛЕННЫЙ!</a:t>
            </a:r>
            <a:endParaRPr lang="ru-RU" b="0" i="0" dirty="0">
              <a:solidFill>
                <a:srgbClr val="FF0000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26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" y="0"/>
            <a:ext cx="11996455" cy="6858000"/>
          </a:xfrm>
        </p:spPr>
      </p:pic>
    </p:spTree>
    <p:extLst>
      <p:ext uri="{BB962C8B-B14F-4D97-AF65-F5344CB8AC3E}">
        <p14:creationId xmlns:p14="http://schemas.microsoft.com/office/powerpoint/2010/main" val="257657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" y="-102534"/>
            <a:ext cx="11967041" cy="6960534"/>
          </a:xfrm>
        </p:spPr>
      </p:pic>
    </p:spTree>
    <p:extLst>
      <p:ext uri="{BB962C8B-B14F-4D97-AF65-F5344CB8AC3E}">
        <p14:creationId xmlns:p14="http://schemas.microsoft.com/office/powerpoint/2010/main" val="3153000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1" y="132020"/>
            <a:ext cx="10202777" cy="6667805"/>
          </a:xfrm>
        </p:spPr>
      </p:pic>
    </p:spTree>
    <p:extLst>
      <p:ext uri="{BB962C8B-B14F-4D97-AF65-F5344CB8AC3E}">
        <p14:creationId xmlns:p14="http://schemas.microsoft.com/office/powerpoint/2010/main" val="890823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85" y="0"/>
            <a:ext cx="7776410" cy="6689558"/>
          </a:xfrm>
        </p:spPr>
      </p:pic>
    </p:spTree>
    <p:extLst>
      <p:ext uri="{BB962C8B-B14F-4D97-AF65-F5344CB8AC3E}">
        <p14:creationId xmlns:p14="http://schemas.microsoft.com/office/powerpoint/2010/main" val="3086473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1" y="175252"/>
            <a:ext cx="10186736" cy="6682748"/>
          </a:xfrm>
        </p:spPr>
      </p:pic>
    </p:spTree>
    <p:extLst>
      <p:ext uri="{BB962C8B-B14F-4D97-AF65-F5344CB8AC3E}">
        <p14:creationId xmlns:p14="http://schemas.microsoft.com/office/powerpoint/2010/main" val="613116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37" y="0"/>
            <a:ext cx="9348536" cy="6645807"/>
          </a:xfrm>
        </p:spPr>
      </p:pic>
    </p:spTree>
    <p:extLst>
      <p:ext uri="{BB962C8B-B14F-4D97-AF65-F5344CB8AC3E}">
        <p14:creationId xmlns:p14="http://schemas.microsoft.com/office/powerpoint/2010/main" val="2637287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7944"/>
            <a:ext cx="9733547" cy="6800056"/>
          </a:xfrm>
        </p:spPr>
      </p:pic>
    </p:spTree>
    <p:extLst>
      <p:ext uri="{BB962C8B-B14F-4D97-AF65-F5344CB8AC3E}">
        <p14:creationId xmlns:p14="http://schemas.microsoft.com/office/powerpoint/2010/main" val="1237462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442" r="12735"/>
          <a:stretch/>
        </p:blipFill>
        <p:spPr>
          <a:xfrm>
            <a:off x="1636295" y="184798"/>
            <a:ext cx="8630652" cy="6376423"/>
          </a:xfrm>
        </p:spPr>
      </p:pic>
    </p:spTree>
    <p:extLst>
      <p:ext uri="{BB962C8B-B14F-4D97-AF65-F5344CB8AC3E}">
        <p14:creationId xmlns:p14="http://schemas.microsoft.com/office/powerpoint/2010/main" val="3769566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78</Words>
  <Application>Microsoft Office PowerPoint</Application>
  <PresentationFormat>Широкоэкранный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Tahoma</vt:lpstr>
      <vt:lpstr>Office Theme</vt:lpstr>
      <vt:lpstr>Конкурс  «Моя профессия – моя династия»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Абитуриенту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</dc:creator>
  <cp:lastModifiedBy>Библиотекарь</cp:lastModifiedBy>
  <cp:revision>6</cp:revision>
  <dcterms:created xsi:type="dcterms:W3CDTF">2022-04-04T08:55:20Z</dcterms:created>
  <dcterms:modified xsi:type="dcterms:W3CDTF">2022-04-05T05:00:24Z</dcterms:modified>
</cp:coreProperties>
</file>