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7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0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2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2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3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0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4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7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72A8-43E4-4D64-9A98-7C50B28164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970D1-3037-41FE-B46D-45DDBFEE1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0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atr45.ru/upload/iblock/88d/88d32fca7fa9dba15a8f62d0562cb6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5" y="76384"/>
            <a:ext cx="2141285" cy="23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393704_127-p-bezhevii-fon-dlya-prezentatsii-powerpoint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1835" y="365760"/>
            <a:ext cx="863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ПРОФЕССИОНАЛЬНЫЕ ДОСТИЖЕНИЯ НАСТАВЛЯЕМОГО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06368" y="1104908"/>
            <a:ext cx="11149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Участие в качестве технического эксперта в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VI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Региональном чемпионате «Молодые профессионалы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WorldSkills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Курганской области»,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Участие в качестве эксперта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VII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Регионально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чемпионата «Молодые профессионалы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WorldSkills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Курганской области» в компетенции «Сварочные технологии», 2022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Повышение квалификации по теме  «Практика и методика реализации образовательных программ СПО с учетом компетенции Ворлдскиллс «Сварочные технологии»», 2021 , 76 часов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Обучение по дополнительной профессиональной программы «Сварщик дуговой сварки неплавящимся электродом в защитном газе», 2020, 80 часов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852" y="3755518"/>
            <a:ext cx="3326538" cy="2494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2234" y="3448975"/>
            <a:ext cx="64059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Высокие достижения обучающихся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 место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 компетенции «Сварочные технологии»</a:t>
            </a:r>
          </a:p>
          <a:p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VI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Регионального чемпионата «Молодые профессионалы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WorldSkills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Курганской области» в компетенции «Сварочные технологии», февраль 2021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место в Конкурсе профессионального мастерства на кубок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Варгашинского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завода ППСО компетенция Сварочные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технологии, июнь 2021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место в компетенции «Сварочные технологии»</a:t>
            </a:r>
          </a:p>
          <a:p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VII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Регионального чемпионата «Молодые профессионалы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WorldSkills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Курганской области» в компетенции «Сварочные технологии», февраль 2022</a:t>
            </a:r>
          </a:p>
          <a:p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55" y="3350041"/>
            <a:ext cx="2494905" cy="3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0"/>
          <a:stretch/>
        </p:blipFill>
        <p:spPr>
          <a:xfrm rot="5400000">
            <a:off x="714719" y="790166"/>
            <a:ext cx="4761411" cy="5166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78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8286" r="58286" b="46794"/>
          <a:stretch/>
        </p:blipFill>
        <p:spPr>
          <a:xfrm>
            <a:off x="557349" y="917973"/>
            <a:ext cx="4841965" cy="4968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1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r="15353"/>
          <a:stretch/>
        </p:blipFill>
        <p:spPr>
          <a:xfrm>
            <a:off x="6392092" y="1067888"/>
            <a:ext cx="4580708" cy="47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1651" r="18289" b="11873"/>
          <a:stretch/>
        </p:blipFill>
        <p:spPr>
          <a:xfrm>
            <a:off x="870858" y="1358536"/>
            <a:ext cx="4406537" cy="42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156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2022-03-11T03:39:19Z</dcterms:created>
  <dcterms:modified xsi:type="dcterms:W3CDTF">2022-03-11T06:05:21Z</dcterms:modified>
</cp:coreProperties>
</file>