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0" r:id="rId4"/>
    <p:sldId id="261" r:id="rId5"/>
    <p:sldId id="262" r:id="rId6"/>
    <p:sldId id="263" r:id="rId7"/>
    <p:sldId id="264" r:id="rId8"/>
    <p:sldId id="266" r:id="rId9"/>
    <p:sldId id="256" r:id="rId10"/>
    <p:sldId id="258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0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1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5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3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8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9A48-F9DB-4E03-8FB8-48EB2A53CD3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D01E-FD4E-420B-ABA1-A1F06BDD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372" y="1298334"/>
            <a:ext cx="92545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ПЛАНИРУЮЩАЯ И ОТЧЕТНАЯ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ДОКУМЕНТАЦИЯ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0238" y="3526628"/>
            <a:ext cx="7946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ФОРМА НАСТАВНИЧЕСТВА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«ПЕДАГОГ- ПЕДАГОГ»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988" y="507352"/>
            <a:ext cx="484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ГБПОУ «Курганский промышленный техникум»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9" y="0"/>
            <a:ext cx="47194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0" y="0"/>
            <a:ext cx="4736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2" y="0"/>
            <a:ext cx="467739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7956" y="2827887"/>
            <a:ext cx="871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Первый год сопровождения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3751217"/>
            <a:ext cx="3106783" cy="31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1" y="0"/>
            <a:ext cx="485107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80" y="0"/>
            <a:ext cx="455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0"/>
            <a:ext cx="464032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5" y="0"/>
            <a:ext cx="4946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7" y="0"/>
            <a:ext cx="472861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26" y="0"/>
            <a:ext cx="4670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0" y="0"/>
            <a:ext cx="487136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"/>
          <a:stretch/>
        </p:blipFill>
        <p:spPr>
          <a:xfrm>
            <a:off x="6675656" y="0"/>
            <a:ext cx="473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5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0" y="0"/>
            <a:ext cx="475407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80" y="0"/>
            <a:ext cx="4832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472" y="2479655"/>
            <a:ext cx="848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Второй год сопровождения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3395720"/>
            <a:ext cx="4406538" cy="34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1" y="0"/>
            <a:ext cx="46785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16" y="0"/>
            <a:ext cx="4729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94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2022-03-02T10:12:45Z</dcterms:created>
  <dcterms:modified xsi:type="dcterms:W3CDTF">2022-03-02T10:59:15Z</dcterms:modified>
</cp:coreProperties>
</file>