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65" r:id="rId3"/>
    <p:sldId id="267" r:id="rId4"/>
    <p:sldId id="268" r:id="rId5"/>
    <p:sldId id="256" r:id="rId6"/>
    <p:sldId id="269" r:id="rId7"/>
    <p:sldId id="257" r:id="rId8"/>
    <p:sldId id="258" r:id="rId9"/>
    <p:sldId id="259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55814-FA17-4DCC-992B-F1AFB88FD9E3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41C2B-ECE4-4ED3-AFA9-2C5E53E4B1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84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41C2B-ECE4-4ED3-AFA9-2C5E53E4B12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857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384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618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179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399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394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32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13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189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025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319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49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8F7C-3EE7-4FAF-B33B-E47979162124}" type="datetimeFigureOut">
              <a:rPr lang="ru-RU" smtClean="0"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2FE76-9EF7-4874-A626-AE365A4106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8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10" y="0"/>
            <a:ext cx="12191999" cy="6752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>
                <a:latin typeface="Arial Black" panose="020B0A04020102020204" pitchFamily="34" charset="0"/>
              </a:rPr>
              <a:t>     Выпуск 2021</a:t>
            </a:r>
            <a:br>
              <a:rPr lang="ru-RU" b="1" i="1" dirty="0" smtClean="0">
                <a:latin typeface="Arial Black" panose="020B0A04020102020204" pitchFamily="34" charset="0"/>
              </a:rPr>
            </a:br>
            <a:endParaRPr lang="ru-RU" sz="2400" b="1" i="1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71352" y="3602038"/>
            <a:ext cx="7296647" cy="1655762"/>
          </a:xfrm>
        </p:spPr>
        <p:txBody>
          <a:bodyPr/>
          <a:lstStyle/>
          <a:p>
            <a:r>
              <a:rPr lang="ru-RU" b="1" i="1" dirty="0" smtClean="0"/>
              <a:t>Курганский промышленный </a:t>
            </a:r>
            <a:r>
              <a:rPr lang="ru-RU" b="1" i="1" dirty="0"/>
              <a:t>техникум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95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221"/>
            <a:ext cx="12132091" cy="68281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42768" y="536095"/>
            <a:ext cx="964228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  <a:cs typeface="Arabic Typesetting" panose="03020402040406030203" pitchFamily="66" charset="-78"/>
              </a:rPr>
              <a:t>          Поздравляем вас с окончанием Курганского промышленного техникума! Желаем, чтобы знания, полученные во время учебы, помогали вам строить карьеру и добиваться больших успехов в работе! Желаем, чтобы друзья студенческой поры остались с тобой на всю жизнь, чтобы память хранила лучшие и приятные моменты времени учебы в техникуме! Желаем не останавливаться на достигнутом, а развиваться и совершенствоваться в профессиональной деятельности! Радости, удачи и уважения коллег и начальства!</a:t>
            </a:r>
          </a:p>
          <a:p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  <a:cs typeface="Arabic Typesetting" panose="03020402040406030203" pitchFamily="66" charset="-78"/>
              </a:rPr>
              <a:t>                                                                                  Администрация </a:t>
            </a:r>
          </a:p>
          <a:p>
            <a:r>
              <a:rPr lang="ru-RU" b="1" dirty="0" smtClean="0">
                <a:latin typeface="Batang" panose="02030600000101010101" pitchFamily="18" charset="-127"/>
                <a:ea typeface="Batang" panose="02030600000101010101" pitchFamily="18" charset="-127"/>
                <a:cs typeface="Arabic Typesetting" panose="03020402040406030203" pitchFamily="66" charset="-78"/>
              </a:rPr>
              <a:t>                                                                Курганского промышленного техникума</a:t>
            </a:r>
          </a:p>
          <a:p>
            <a:endParaRPr lang="ru-RU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511" y="2934031"/>
            <a:ext cx="3893489" cy="36695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31813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957"/>
            <a:ext cx="12192000" cy="68909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2416" r="10661"/>
          <a:stretch/>
        </p:blipFill>
        <p:spPr>
          <a:xfrm>
            <a:off x="2615978" y="671168"/>
            <a:ext cx="3021497" cy="22094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100" y="842180"/>
            <a:ext cx="3995657" cy="2247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8" b="26183"/>
          <a:stretch/>
        </p:blipFill>
        <p:spPr>
          <a:xfrm>
            <a:off x="2878371" y="3429000"/>
            <a:ext cx="7280744" cy="29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61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907"/>
          <a:stretch/>
        </p:blipFill>
        <p:spPr>
          <a:xfrm>
            <a:off x="-1" y="0"/>
            <a:ext cx="12192001" cy="67904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019" y="444487"/>
            <a:ext cx="7864522" cy="59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800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3233"/>
            <a:ext cx="12193057" cy="67915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133" y="503913"/>
            <a:ext cx="7301670" cy="585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30183"/>
            <a:ext cx="12193057" cy="6797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352" y="661055"/>
            <a:ext cx="7381183" cy="553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112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33233"/>
            <a:ext cx="12193057" cy="6791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221" y="188844"/>
            <a:ext cx="8152459" cy="61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07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" y="31308"/>
            <a:ext cx="12136341" cy="68266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976" y="2818528"/>
            <a:ext cx="5229028" cy="39217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623" y="210918"/>
            <a:ext cx="5803895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81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022372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343" y="365125"/>
            <a:ext cx="7969579" cy="59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86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" y="14944"/>
            <a:ext cx="12132091" cy="6828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27" y="147308"/>
            <a:ext cx="5803895" cy="43529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758" y="2965510"/>
            <a:ext cx="5038198" cy="377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273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peelOff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91</Words>
  <Application>Microsoft Office PowerPoint</Application>
  <PresentationFormat>Широкоэкранный</PresentationFormat>
  <Paragraphs>6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Batang</vt:lpstr>
      <vt:lpstr>Arabic Typesetting</vt:lpstr>
      <vt:lpstr>Arial</vt:lpstr>
      <vt:lpstr>Arial Black</vt:lpstr>
      <vt:lpstr>Calibri</vt:lpstr>
      <vt:lpstr>Calibri Light</vt:lpstr>
      <vt:lpstr>Тема Office</vt:lpstr>
      <vt:lpstr>     Выпуск 2021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Библиотекарь</dc:creator>
  <cp:lastModifiedBy>Библиотекарь</cp:lastModifiedBy>
  <cp:revision>11</cp:revision>
  <dcterms:created xsi:type="dcterms:W3CDTF">2022-02-17T08:08:24Z</dcterms:created>
  <dcterms:modified xsi:type="dcterms:W3CDTF">2022-02-17T09:29:54Z</dcterms:modified>
</cp:coreProperties>
</file>