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9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F0173-8027-4352-8008-A04C10434C34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A6136-FD7B-4692-9644-CE69A195B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9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A6136-FD7B-4692-9644-CE69A195BBF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01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43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15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1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9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287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67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046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71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417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99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0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FB415-AC4A-43AA-9E2E-24F39907AE02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B3A1-8BBD-438E-B208-240D7CAD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34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00338" y="1122363"/>
            <a:ext cx="3191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Лицей №8 2005 год</a:t>
            </a:r>
            <a:endParaRPr lang="ru-RU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41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r="32304"/>
          <a:stretch/>
        </p:blipFill>
        <p:spPr>
          <a:xfrm>
            <a:off x="4315326" y="181262"/>
            <a:ext cx="3015916" cy="64954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4448" r="43380" b="4557"/>
          <a:stretch/>
        </p:blipFill>
        <p:spPr>
          <a:xfrm>
            <a:off x="7708495" y="181262"/>
            <a:ext cx="4106780" cy="62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34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t="6491" r="11418" b="7608"/>
          <a:stretch/>
        </p:blipFill>
        <p:spPr>
          <a:xfrm>
            <a:off x="4539916" y="770021"/>
            <a:ext cx="6978316" cy="5197641"/>
          </a:xfrm>
        </p:spPr>
      </p:pic>
    </p:spTree>
    <p:extLst>
      <p:ext uri="{BB962C8B-B14F-4D97-AF65-F5344CB8AC3E}">
        <p14:creationId xmlns:p14="http://schemas.microsoft.com/office/powerpoint/2010/main" val="1401568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t="17032" r="46405" b="41677"/>
          <a:stretch/>
        </p:blipFill>
        <p:spPr>
          <a:xfrm>
            <a:off x="7714471" y="3127686"/>
            <a:ext cx="4101054" cy="283852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5670" r="24192" b="30237"/>
          <a:stretch/>
        </p:blipFill>
        <p:spPr>
          <a:xfrm>
            <a:off x="4016805" y="637584"/>
            <a:ext cx="4828675" cy="36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5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4" t="2340" r="19123" b="27017"/>
          <a:stretch/>
        </p:blipFill>
        <p:spPr>
          <a:xfrm>
            <a:off x="4626781" y="1006640"/>
            <a:ext cx="5967665" cy="48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26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2903" r="10183" b="11566"/>
          <a:stretch/>
        </p:blipFill>
        <p:spPr>
          <a:xfrm>
            <a:off x="4267200" y="899569"/>
            <a:ext cx="6721643" cy="5096146"/>
          </a:xfrm>
        </p:spPr>
      </p:pic>
    </p:spTree>
    <p:extLst>
      <p:ext uri="{BB962C8B-B14F-4D97-AF65-F5344CB8AC3E}">
        <p14:creationId xmlns:p14="http://schemas.microsoft.com/office/powerpoint/2010/main" val="403612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9641" y="-297"/>
            <a:ext cx="14342170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t="8432" r="21244" b="42903"/>
          <a:stretch/>
        </p:blipFill>
        <p:spPr>
          <a:xfrm>
            <a:off x="2662988" y="761812"/>
            <a:ext cx="3785938" cy="25239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0" t="3509" r="37719" b="55322"/>
          <a:stretch/>
        </p:blipFill>
        <p:spPr>
          <a:xfrm>
            <a:off x="4074694" y="3429000"/>
            <a:ext cx="3481137" cy="28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7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t="5386" r="24073" b="4290"/>
          <a:stretch/>
        </p:blipFill>
        <p:spPr>
          <a:xfrm>
            <a:off x="3946356" y="930442"/>
            <a:ext cx="4222022" cy="4973053"/>
          </a:xfrm>
        </p:spPr>
      </p:pic>
    </p:spTree>
    <p:extLst>
      <p:ext uri="{BB962C8B-B14F-4D97-AF65-F5344CB8AC3E}">
        <p14:creationId xmlns:p14="http://schemas.microsoft.com/office/powerpoint/2010/main" val="3200776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t="5501" r="47140" b="6386"/>
          <a:stretch/>
        </p:blipFill>
        <p:spPr>
          <a:xfrm>
            <a:off x="7948863" y="964781"/>
            <a:ext cx="3180139" cy="50891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0" t="4445" r="33333" b="3860"/>
          <a:stretch/>
        </p:blipFill>
        <p:spPr>
          <a:xfrm>
            <a:off x="4018339" y="365125"/>
            <a:ext cx="3705726" cy="62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63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3" t="4128" r="32027" b="15133"/>
          <a:stretch/>
        </p:blipFill>
        <p:spPr>
          <a:xfrm>
            <a:off x="4090736" y="1155032"/>
            <a:ext cx="3031959" cy="454793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t="3972" r="39257" b="8308"/>
          <a:stretch/>
        </p:blipFill>
        <p:spPr>
          <a:xfrm>
            <a:off x="7343011" y="688932"/>
            <a:ext cx="4010789" cy="601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37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</Words>
  <Application>Microsoft Office PowerPoint</Application>
  <PresentationFormat>Широкоэкранный</PresentationFormat>
  <Paragraphs>2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Библиотекарь</dc:creator>
  <cp:lastModifiedBy>Библиотекарь</cp:lastModifiedBy>
  <cp:revision>6</cp:revision>
  <dcterms:created xsi:type="dcterms:W3CDTF">2021-06-24T08:46:10Z</dcterms:created>
  <dcterms:modified xsi:type="dcterms:W3CDTF">2021-06-24T09:09:58Z</dcterms:modified>
</cp:coreProperties>
</file>