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kurgan.pro/okn/n017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kurgan.ru/index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ikikurgan.ru/images/" TargetMode="External"/><Relationship Id="rId2" Type="http://schemas.openxmlformats.org/officeDocument/2006/relationships/hyperlink" Target="https://ok.ru/kurganskym/topic/6213359434154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kpt_kurgan45" TargetMode="External"/><Relationship Id="rId2" Type="http://schemas.openxmlformats.org/officeDocument/2006/relationships/hyperlink" Target="http://kpt-kurgan.ru/muzey/istoriya-tehnikum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gtrk-kurgan.ru/index.php?option=com_video&amp;cid=5&amp;vn=10667&amp;Itemid=144&amp;p=60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История техникума\П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143248"/>
            <a:ext cx="4768639" cy="35718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357166"/>
            <a:ext cx="72955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«Это наша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тобою история…»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214554"/>
            <a:ext cx="692850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80</a:t>
            </a:r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-летию ПТО Курганской области</a:t>
            </a:r>
          </a:p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посвящается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143644"/>
            <a:ext cx="472437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 : Т.Н. Абрамова библиотекарь КПТ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3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Открытие низшей ремесленной </a:t>
            </a:r>
            <a:br>
              <a:rPr lang="ru-RU" sz="3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школы  в </a:t>
            </a:r>
            <a:r>
              <a:rPr lang="ru-RU" sz="3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Кургане</a:t>
            </a:r>
            <a:r>
              <a:rPr lang="ru-RU" sz="3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начале XX века в Зауралье бурно развивалась промышленность., ремесла, сельское хозяйство. В Кургане работало 49 предприятий, в том числе механический завод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Балакшина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паровые мельницы Смолина и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Бакинова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железнодорожное депо. Промышленность нуждалась в квалифицированных кадрах. Особенно не хватало специалистов по металлообработке.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1 июля 1911 года на пожертвования купцов Федора и Екатерины Березиных  в Кургане на улице Троицкая (Ул. Куйбышева) открылась низшая ремесленная школа. Министерство народного просвещения присвоило ей имя Березиных.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https://kurgan.pro/okn/n017/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728"/>
            <a:ext cx="5105411" cy="340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Школа являлась низшей ступенью в подготовке квалифицированных рабочих. Её выпускники могли быть использованы в крупной и мелкой кустарной промышленности. Она имела 2 отделения: слесарно-токарное, кузнечное и столярное с четырех годичным сроком обучения. К приему допускались мальчики всех сословий, без различия звания и вероисповедания, в возрасте от 13 до 16 лет.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128068"/>
            <a:ext cx="2928958" cy="299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D:\Рабочий стол\школа наши дн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8128" y="285728"/>
            <a:ext cx="418239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357166"/>
            <a:ext cx="2500330" cy="113191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 1915 г. Могильников В.А.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5094613" cy="35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315213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4071942"/>
            <a:ext cx="3500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Первые выпускники1915 г.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Директор школы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М.Ф Коновалов 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http://wikikurgan.ru/index.php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8572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Ремесленное училище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7467600" cy="523094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1942 году школа приобретает почти первоначальное название – ремесленное училище № 1 (РУ-1). Государство взяло на себя полностью материальное обеспечение учащихся. В годы Великой Отечественной войны РУ-1, его мастера и преподаватели в труднейших условиях подготовили сотни токарей, слесарей-сборщиков, слесарей-инструментальщиков, рабочих других специальностей для заводов, выпускавших военную продукцию. В 1962 году ремесленное училище преобразуется в ГПТУ-2. Оно являлось единственным в городе по подготовке кадров для металлообрабатывающей промышленности. Его выпускники шли на машиностроительный завод «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Уралсельмаш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Год 1972. Неподалеку от Курганского завода колесных тягачей выросли три многоэтажных здания ГПТУ-2. Училище поднялось на новую, более высокую ступень. В 1994 году училище переименовано в ПУ-2.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Менялись названия, но не менялась суть.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r>
              <a:rPr lang="ru-RU" sz="1400" dirty="0" smtClean="0">
                <a:hlinkClick r:id="rId2"/>
              </a:rPr>
              <a:t/>
            </a:r>
            <a:br>
              <a:rPr lang="ru-RU" sz="1400" dirty="0" smtClean="0">
                <a:hlinkClick r:id="rId2"/>
              </a:rPr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7467600" cy="5857916"/>
          </a:xfrm>
        </p:spPr>
        <p:txBody>
          <a:bodyPr>
            <a:normAutofit fontScale="25000" lnSpcReduction="20000"/>
          </a:bodyPr>
          <a:lstStyle/>
          <a:p>
            <a:endParaRPr lang="ru-RU" sz="1100" dirty="0" smtClean="0">
              <a:hlinkClick r:id="rId3"/>
            </a:endParaRPr>
          </a:p>
          <a:p>
            <a:pPr>
              <a:buNone/>
            </a:pPr>
            <a:r>
              <a:rPr lang="ru-RU" sz="6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1955 году в связи с развитием в Кургане машиностроительной отрасли был создан </a:t>
            </a:r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Курганский машиностроительный техникум</a:t>
            </a:r>
            <a:r>
              <a:rPr lang="ru-RU" sz="6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Первым директором Курганского машиностроительного техникума была </a:t>
            </a:r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 Михайловна Черемухина</a:t>
            </a:r>
            <a:r>
              <a:rPr lang="ru-RU" sz="6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3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2006 году путём слияния </a:t>
            </a:r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Курганского машиностроительного техникума</a:t>
            </a:r>
            <a:r>
              <a:rPr lang="ru-RU" sz="6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Профессионального училища №2</a:t>
            </a:r>
            <a:r>
              <a:rPr lang="ru-RU" sz="6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был создан </a:t>
            </a:r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Курганский техникум машиностроения и металлообработки</a:t>
            </a:r>
            <a:r>
              <a:rPr lang="ru-RU" sz="6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6400" dirty="0" smtClean="0">
              <a:hlinkClick r:id="rId3"/>
            </a:endParaRPr>
          </a:p>
          <a:p>
            <a:endParaRPr lang="ru-RU" sz="5600" dirty="0" smtClean="0">
              <a:hlinkClick r:id="rId3"/>
            </a:endParaRPr>
          </a:p>
          <a:p>
            <a:endParaRPr lang="ru-RU" sz="1100" dirty="0" smtClean="0">
              <a:hlinkClick r:id="rId3"/>
            </a:endParaRPr>
          </a:p>
          <a:p>
            <a:endParaRPr lang="ru-RU" sz="1100" dirty="0" smtClean="0">
              <a:hlinkClick r:id="rId3"/>
            </a:endParaRPr>
          </a:p>
          <a:p>
            <a:endParaRPr lang="ru-RU" sz="1100" dirty="0" smtClean="0">
              <a:hlinkClick r:id="rId3"/>
            </a:endParaRPr>
          </a:p>
          <a:p>
            <a:endParaRPr lang="ru-RU" sz="1100" dirty="0" smtClean="0">
              <a:hlinkClick r:id="rId3"/>
            </a:endParaRPr>
          </a:p>
          <a:p>
            <a:endParaRPr lang="ru-RU" sz="1100" dirty="0" smtClean="0">
              <a:hlinkClick r:id="rId3"/>
            </a:endParaRPr>
          </a:p>
          <a:p>
            <a:endParaRPr lang="ru-RU" sz="1100" dirty="0" smtClean="0">
              <a:hlinkClick r:id="rId3"/>
            </a:endParaRPr>
          </a:p>
          <a:p>
            <a:endParaRPr lang="ru-RU" sz="1100" dirty="0" smtClean="0">
              <a:hlinkClick r:id="rId3"/>
            </a:endParaRPr>
          </a:p>
          <a:p>
            <a:endParaRPr lang="ru-RU" sz="1100" dirty="0" smtClean="0">
              <a:hlinkClick r:id="rId3"/>
            </a:endParaRPr>
          </a:p>
          <a:p>
            <a:endParaRPr lang="ru-RU" sz="1100" dirty="0" smtClean="0">
              <a:hlinkClick r:id="rId3"/>
            </a:endParaRPr>
          </a:p>
          <a:p>
            <a:endParaRPr lang="ru-RU" sz="1100" dirty="0" smtClean="0">
              <a:hlinkClick r:id="rId3"/>
            </a:endParaRPr>
          </a:p>
          <a:p>
            <a:endParaRPr lang="ru-RU" sz="1100" dirty="0" smtClean="0">
              <a:hlinkClick r:id="rId3"/>
            </a:endParaRPr>
          </a:p>
          <a:p>
            <a:endParaRPr lang="ru-RU" sz="1100" dirty="0" smtClean="0">
              <a:hlinkClick r:id="rId3"/>
            </a:endParaRPr>
          </a:p>
          <a:p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 smtClean="0"/>
          </a:p>
          <a:p>
            <a:endParaRPr lang="ru-RU" sz="11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0"/>
            <a:ext cx="7467600" cy="857232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cap="small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Курганский машиностроительный техникум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 descr="D:\Рабочий стол\800px-МНО._Здание_Курганского_машиностроительного_техникума._2000-е_гг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643050"/>
            <a:ext cx="4894871" cy="271053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57224" y="5214950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http://wikikurgan.ru/images/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2"/>
              </a:rPr>
              <a:t>https://ok.ru/kurganskym/topic/62133594341544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Курганский промышленный              техникум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329642" cy="58579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2011 году после присоединения к техникуму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Профессионального лицея № 8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техникум был переименован в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Курганский промышленный техникум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свою историю техникум подготовил не одну тысячу специалистов. Многие из них стали руководителями крупных предприятий. Трудно найти город в России, где бы не работали студенты техникума.</a:t>
            </a:r>
          </a:p>
          <a:p>
            <a:pPr>
              <a:buNone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http://kpt-kurgan.ru/muzey/istoriya-tehnikuma/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https://vk.com/kpt_kurgan45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http://gtrk-kurgan.ru/index.php?option=com_video&amp;cid=5&amp;vn=10667&amp;Itemid=144&amp;p=601</a:t>
            </a:r>
            <a:endParaRPr lang="ru-RU" sz="17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D:\Рабочий стол\КП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1857364"/>
            <a:ext cx="4248157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D:\Рабочий стол\пто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-15560"/>
            <a:ext cx="8286808" cy="6873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135</TotalTime>
  <Words>355</Words>
  <Application>Microsoft Office PowerPoint</Application>
  <PresentationFormat>Экран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      Открытие низшей ремесленной  школы  в Кургане </vt:lpstr>
      <vt:lpstr>Презентация PowerPoint</vt:lpstr>
      <vt:lpstr>Презентация PowerPoint</vt:lpstr>
      <vt:lpstr>Выпускник 1915 г. Могильников В.А.</vt:lpstr>
      <vt:lpstr>Ремесленное училище</vt:lpstr>
      <vt:lpstr>                     </vt:lpstr>
      <vt:lpstr>Курганский промышленный              техникум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Методист</cp:lastModifiedBy>
  <cp:revision>19</cp:revision>
  <dcterms:modified xsi:type="dcterms:W3CDTF">2020-09-15T03:47:52Z</dcterms:modified>
</cp:coreProperties>
</file>