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Безопасность у водоемов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7574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Инструктаж по технике безопасности для обучающихся ГБПОУ «Курганский промышленный техникум»</a:t>
            </a:r>
          </a:p>
          <a:p>
            <a:pPr algn="r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 – психолог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Миронович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Ю.Г.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Социальный педагог Дмитриева Л.В.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30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Знаки безопасности на воде и возле водоемов</a:t>
            </a:r>
          </a:p>
          <a:p>
            <a:r>
              <a:rPr lang="ru-RU" dirty="0"/>
              <a:t>Знаки безопасности на воде – «Место купания», «Место купания</a:t>
            </a:r>
          </a:p>
          <a:p>
            <a:r>
              <a:rPr lang="ru-RU" dirty="0"/>
              <a:t>детей», «Купаться запрещено» - устанавливаются на пляжах, базах</a:t>
            </a:r>
          </a:p>
          <a:p>
            <a:r>
              <a:rPr lang="ru-RU" dirty="0"/>
              <a:t>отдыха в целях предотвращения несчастных случаев с людьми на воде.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2688"/>
            <a:ext cx="2088232" cy="19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452688"/>
            <a:ext cx="1952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96" y="2452688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177281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Купаться запрещено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5688" y="1663933"/>
            <a:ext cx="2056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Место купания детей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Место купания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687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883180"/>
          </a:xfrm>
        </p:spPr>
        <p:txBody>
          <a:bodyPr/>
          <a:lstStyle/>
          <a:p>
            <a:r>
              <a:rPr lang="ru-RU" sz="8000" dirty="0" smtClean="0">
                <a:solidFill>
                  <a:srgbClr val="0070C0"/>
                </a:solidFill>
              </a:rPr>
              <a:t>Спасибо </a:t>
            </a:r>
            <a:r>
              <a:rPr lang="ru-RU" sz="8000" smtClean="0">
                <a:solidFill>
                  <a:srgbClr val="0070C0"/>
                </a:solidFill>
              </a:rPr>
              <a:t>за внимание!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12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0200"/>
            <a:ext cx="7920880" cy="59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893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Начинать купаться нужно при температуре воздуха не</a:t>
            </a:r>
          </a:p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менее 25 С и температуре воды не меньше 22 С. Нельзя</a:t>
            </a:r>
          </a:p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купаться натощак. После приёма пищи также должно</a:t>
            </a:r>
          </a:p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пройти время - не менее часа. После купания важно</a:t>
            </a:r>
          </a:p>
          <a:p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тщательно вытереться насухо и отдохнуть в тени.</a:t>
            </a:r>
          </a:p>
        </p:txBody>
      </p:sp>
    </p:spTree>
    <p:extLst>
      <p:ext uri="{BB962C8B-B14F-4D97-AF65-F5344CB8AC3E}">
        <p14:creationId xmlns="" xmlns:p14="http://schemas.microsoft.com/office/powerpoint/2010/main" val="91059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7200"/>
            <a:ext cx="7429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58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5022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Не отплывайте вместе с детьми далеко от берега на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надувных </a:t>
            </a:r>
            <a:r>
              <a:rPr lang="ru-RU" sz="2400" dirty="0" err="1">
                <a:solidFill>
                  <a:srgbClr val="0070C0"/>
                </a:solidFill>
              </a:rPr>
              <a:t>плавсредствах</a:t>
            </a:r>
            <a:r>
              <a:rPr lang="ru-RU" sz="2400" dirty="0">
                <a:solidFill>
                  <a:srgbClr val="0070C0"/>
                </a:solidFill>
              </a:rPr>
              <a:t> – они могут быть неисправными,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что может быть очень опасно.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984776" cy="397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713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Помните, что на дне водоема могут находиться острые</a:t>
            </a:r>
          </a:p>
          <a:p>
            <a:r>
              <a:rPr lang="ru-RU" sz="5400" dirty="0">
                <a:solidFill>
                  <a:srgbClr val="0070C0"/>
                </a:solidFill>
              </a:rPr>
              <a:t>камни, осколки стекла или какой-либо другой</a:t>
            </a:r>
          </a:p>
          <a:p>
            <a:r>
              <a:rPr lang="ru-RU" sz="5400" dirty="0" err="1">
                <a:solidFill>
                  <a:srgbClr val="0070C0"/>
                </a:solidFill>
              </a:rPr>
              <a:t>травмоопасный</a:t>
            </a:r>
            <a:r>
              <a:rPr lang="ru-RU" sz="5400" dirty="0">
                <a:solidFill>
                  <a:srgbClr val="0070C0"/>
                </a:solidFill>
              </a:rPr>
              <a:t> мусор.</a:t>
            </a:r>
          </a:p>
        </p:txBody>
      </p:sp>
    </p:spTree>
    <p:extLst>
      <p:ext uri="{BB962C8B-B14F-4D97-AF65-F5344CB8AC3E}">
        <p14:creationId xmlns="" xmlns:p14="http://schemas.microsoft.com/office/powerpoint/2010/main" val="14877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1234"/>
            <a:ext cx="7056784" cy="59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718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32"/>
            <a:ext cx="4302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Обследуйте дно на предмет нахождения там травы или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водорослей, в которых может запутаться рука или нога.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60847"/>
            <a:ext cx="7839075" cy="450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573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207422"/>
            <a:ext cx="75608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8640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Избежать ранения стоп поможет специальная обувь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для плавания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4126462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</TotalTime>
  <Words>192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Безопасность у водоемов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у водоемов</dc:title>
  <dc:creator>Хозяин</dc:creator>
  <cp:lastModifiedBy>Админ</cp:lastModifiedBy>
  <cp:revision>5</cp:revision>
  <dcterms:created xsi:type="dcterms:W3CDTF">2015-02-26T11:58:37Z</dcterms:created>
  <dcterms:modified xsi:type="dcterms:W3CDTF">2020-06-01T08:24:09Z</dcterms:modified>
</cp:coreProperties>
</file>