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361" r:id="rId2"/>
    <p:sldId id="285" r:id="rId3"/>
    <p:sldId id="256" r:id="rId4"/>
    <p:sldId id="259" r:id="rId5"/>
    <p:sldId id="261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6" r:id="rId18"/>
    <p:sldId id="276" r:id="rId19"/>
    <p:sldId id="277" r:id="rId20"/>
    <p:sldId id="278" r:id="rId21"/>
    <p:sldId id="357" r:id="rId22"/>
    <p:sldId id="358" r:id="rId23"/>
    <p:sldId id="279" r:id="rId24"/>
    <p:sldId id="280" r:id="rId25"/>
    <p:sldId id="362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13A"/>
    <a:srgbClr val="CC0066"/>
    <a:srgbClr val="FF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4;&#1072;%20&#1058;&#1072;&#1085;&#1103;\&#1056;&#1072;&#1073;&#1086;&#1095;&#1080;&#1081;%20&#1089;&#1090;&#1086;&#1083;\&#1040;&#1079;&#1073;&#1091;&#1082;&#1072;%20&#1074;&#1086;&#1081;&#1085;&#1099;\&#1084;&#1091;&#1079;&#1099;&#1082;&#1072;%20&#1082;%20&#1072;&#1079;&#1073;&#1091;&#1082;&#1077;\&#1087;&#1086;%20&#1075;&#1083;%20&#1091;&#1083;&#1080;&#1094;&#1077;%20&#1089;%20&#1086;&#1088;&#1082;&#1077;&#1089;&#1090;&#1088;&#1086;&#1084;.wav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4;&#1091;&#1079;&#1099;&#1082;&#1072;%20&#1082;%20&#1072;&#1079;&#1073;&#1091;&#1082;&#1077;\&#1054;&#1090;%20&#1075;&#1077;&#1088;&#1086;&#1077;&#1074;%20&#1073;&#1099;&#1083;&#1099;&#1093;%20&#1074;&#1088;&#1077;&#1084;&#1077;&#1085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600200"/>
            <a:ext cx="70705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BF113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 Б У К А   В О Й Н Ы</a:t>
            </a:r>
            <a:endParaRPr lang="ru-RU" sz="9600" b="1" cap="none" spc="50" dirty="0">
              <a:ln w="11430"/>
              <a:solidFill>
                <a:srgbClr val="BF113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Мама Таня\Рабочий стол\Азбука войны\2 мая фото для азбуки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724400"/>
            <a:ext cx="2571750" cy="193248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21875" r="8594" b="60417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582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Его называют   </a:t>
            </a:r>
            <a:r>
              <a:rPr lang="ru-RU" b="1" dirty="0" smtClean="0"/>
              <a:t>«Маршалом победы».</a:t>
            </a:r>
          </a:p>
          <a:p>
            <a:pPr>
              <a:buNone/>
            </a:pPr>
            <a:r>
              <a:rPr lang="ru-RU" dirty="0" smtClean="0"/>
              <a:t>    Именно ему поручили  принятие безоговорочной капитуляции фашистской Германии. С 1942г. он был зам. Верховного главнокомандующего. 4-жды Герой Советского Союза. Принимал Парад </a:t>
            </a:r>
          </a:p>
          <a:p>
            <a:pPr algn="just">
              <a:buNone/>
            </a:pPr>
            <a:r>
              <a:rPr lang="ru-RU" dirty="0" smtClean="0"/>
              <a:t>   Победы в Москве в 1945г. </a:t>
            </a:r>
          </a:p>
          <a:p>
            <a:pPr lvl="0"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1. Сталин И.В.</a:t>
            </a:r>
          </a:p>
          <a:p>
            <a:pPr lvl="0"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2. Рокоссовский К.К.</a:t>
            </a:r>
          </a:p>
          <a:p>
            <a:pPr lvl="0"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3. Жуков Г.К.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K:\азбука войны в картинках\1233268556_zhukov.jpg"/>
          <p:cNvPicPr>
            <a:picLocks noChangeAspect="1" noChangeArrowheads="1"/>
          </p:cNvPicPr>
          <p:nvPr/>
        </p:nvPicPr>
        <p:blipFill>
          <a:blip r:embed="rId2"/>
          <a:srcRect l="12626" r="4040" b="6667"/>
          <a:stretch>
            <a:fillRect/>
          </a:stretch>
        </p:blipFill>
        <p:spPr bwMode="auto">
          <a:xfrm>
            <a:off x="6172200" y="3200400"/>
            <a:ext cx="25146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K:\азбука войны в картинках\book32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905000"/>
            <a:ext cx="2404753" cy="3703320"/>
          </a:xfrm>
          <a:prstGeom prst="rect">
            <a:avLst/>
          </a:prstGeom>
          <a:noFill/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/>
          <a:srcRect l="25940" t="20969" r="55833" b="52080"/>
          <a:stretch>
            <a:fillRect/>
          </a:stretch>
        </p:blipFill>
        <p:spPr bwMode="auto">
          <a:xfrm>
            <a:off x="838200" y="1524000"/>
            <a:ext cx="4800600" cy="50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81000" y="2286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BF113A"/>
                </a:solidFill>
              </a:rPr>
              <a:t>3. Жуков </a:t>
            </a:r>
          </a:p>
          <a:p>
            <a:pPr algn="ctr"/>
            <a:r>
              <a:rPr lang="ru-RU" sz="4000" b="1" dirty="0" smtClean="0">
                <a:solidFill>
                  <a:srgbClr val="BF113A"/>
                </a:solidFill>
              </a:rPr>
              <a:t>Георгий  Константинович </a:t>
            </a:r>
            <a:endParaRPr lang="ru-RU" sz="4000" b="1" dirty="0">
              <a:solidFill>
                <a:srgbClr val="BF113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62484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Этот </a:t>
            </a:r>
            <a:r>
              <a:rPr lang="ru-RU" b="1" dirty="0" smtClean="0"/>
              <a:t>советский разведчик  </a:t>
            </a:r>
            <a:r>
              <a:rPr lang="ru-RU" dirty="0" smtClean="0"/>
              <a:t>сообщил дату вторжения и данные о количестве немецко-фашистских дивизий летом 1941г. на границах СССР. Удостоен звания Герой Советского Союза посмертно. Был повешен японцами в 1944г. Одна из улиц г. Кургана носит его имя. </a:t>
            </a:r>
          </a:p>
          <a:p>
            <a:pPr>
              <a:buNone/>
            </a:pPr>
            <a:r>
              <a:rPr lang="ru-RU" dirty="0" smtClean="0"/>
              <a:t>    О ком идет речь?</a:t>
            </a:r>
          </a:p>
          <a:p>
            <a:pPr lvl="0"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1. Медведев Д.Н.</a:t>
            </a:r>
          </a:p>
          <a:p>
            <a:pPr lvl="0"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2. Кузнецов Н.И.</a:t>
            </a:r>
          </a:p>
          <a:p>
            <a:pPr lvl="0"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3. Рихард Зорге</a:t>
            </a:r>
            <a:endParaRPr lang="ru-RU" sz="4300" b="1" dirty="0">
              <a:solidFill>
                <a:srgbClr val="BF113A"/>
              </a:solidFill>
            </a:endParaRPr>
          </a:p>
        </p:txBody>
      </p:sp>
      <p:pic>
        <p:nvPicPr>
          <p:cNvPr id="6" name="Содержимое 5" descr="Рисунок7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00" y="1193674"/>
            <a:ext cx="2219841" cy="547634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762000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rgbClr val="BF113A"/>
                </a:solidFill>
              </a:rPr>
              <a:t>3. </a:t>
            </a:r>
            <a:r>
              <a:rPr lang="ru-RU" b="1" dirty="0" err="1" smtClean="0">
                <a:solidFill>
                  <a:srgbClr val="BF113A"/>
                </a:solidFill>
              </a:rPr>
              <a:t>Рихард</a:t>
            </a:r>
            <a:r>
              <a:rPr lang="ru-RU" b="1" dirty="0" smtClean="0">
                <a:solidFill>
                  <a:srgbClr val="BF113A"/>
                </a:solidFill>
              </a:rPr>
              <a:t>  Зорге</a:t>
            </a:r>
            <a:endParaRPr lang="ru-RU" b="1" dirty="0">
              <a:solidFill>
                <a:srgbClr val="BF113A"/>
              </a:solidFill>
            </a:endParaRPr>
          </a:p>
        </p:txBody>
      </p:sp>
      <p:pic>
        <p:nvPicPr>
          <p:cNvPr id="4" name="Содержимое 3" descr="Рисунок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1200" y="1295400"/>
            <a:ext cx="3170321" cy="4724400"/>
          </a:xfrm>
        </p:spPr>
      </p:pic>
      <p:pic>
        <p:nvPicPr>
          <p:cNvPr id="6" name="Содержимое 5" descr="Рисунок7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" y="1219200"/>
            <a:ext cx="4547233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2400"/>
            <a:ext cx="85344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Карбышев Дмитрий Михайлович</a:t>
            </a:r>
            <a:r>
              <a:rPr lang="ru-RU" dirty="0" smtClean="0"/>
              <a:t>. Генерал – лейтенант инженерных войск. Профессор. Доктор военных наук. Был тяжело  ранен, контужен, попал в плен. Сотрудничать с фашистами отказался. Зверски замучен в концлагере. </a:t>
            </a:r>
          </a:p>
          <a:p>
            <a:pPr>
              <a:buNone/>
            </a:pPr>
            <a:r>
              <a:rPr lang="ru-RU" b="1" dirty="0" smtClean="0"/>
              <a:t>    Какой завод г. Кургана носит имя </a:t>
            </a:r>
          </a:p>
          <a:p>
            <a:pPr>
              <a:buNone/>
            </a:pPr>
            <a:r>
              <a:rPr lang="ru-RU" b="1" dirty="0" smtClean="0"/>
              <a:t>    Героя Советского Союза </a:t>
            </a:r>
          </a:p>
          <a:p>
            <a:pPr>
              <a:buNone/>
            </a:pPr>
            <a:r>
              <a:rPr lang="ru-RU" b="1" dirty="0" smtClean="0"/>
              <a:t>     Д.М. Карбышева?</a:t>
            </a:r>
          </a:p>
          <a:p>
            <a:pPr lvl="2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1. КМЗ</a:t>
            </a:r>
          </a:p>
          <a:p>
            <a:pPr lvl="2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2. КЗКТ</a:t>
            </a:r>
          </a:p>
          <a:p>
            <a:pPr lvl="2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3.</a:t>
            </a:r>
            <a:r>
              <a:rPr lang="ru-RU" sz="3400" b="1" dirty="0" smtClean="0">
                <a:solidFill>
                  <a:srgbClr val="BF113A"/>
                </a:solidFill>
              </a:rPr>
              <a:t> </a:t>
            </a:r>
            <a:r>
              <a:rPr lang="ru-RU" sz="4000" b="1" dirty="0" smtClean="0">
                <a:solidFill>
                  <a:srgbClr val="BF113A"/>
                </a:solidFill>
              </a:rPr>
              <a:t>КАВЗ</a:t>
            </a:r>
          </a:p>
          <a:p>
            <a:endParaRPr lang="ru-RU" dirty="0"/>
          </a:p>
        </p:txBody>
      </p:sp>
      <p:pic>
        <p:nvPicPr>
          <p:cNvPr id="6" name="Picture 2" descr="K:\азбука войны в картинках\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096000" y="1905000"/>
            <a:ext cx="2813568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F113A"/>
                </a:solidFill>
              </a:rPr>
              <a:t>2. Курганский завод колесных тягачей</a:t>
            </a:r>
            <a:endParaRPr lang="ru-RU" b="1" dirty="0">
              <a:solidFill>
                <a:srgbClr val="BF113A"/>
              </a:solidFill>
            </a:endParaRPr>
          </a:p>
        </p:txBody>
      </p:sp>
      <p:pic>
        <p:nvPicPr>
          <p:cNvPr id="6" name="Содержимое 5" descr="Рисунок6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676400"/>
            <a:ext cx="4038600" cy="2835756"/>
          </a:xfrm>
        </p:spPr>
      </p:pic>
      <p:pic>
        <p:nvPicPr>
          <p:cNvPr id="7" name="Содержимое 6" descr="Рисунок6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3733800"/>
            <a:ext cx="4356813" cy="2590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629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Назовите </a:t>
            </a:r>
            <a:r>
              <a:rPr lang="ru-RU" b="1" dirty="0" smtClean="0"/>
              <a:t>имена разведчиков</a:t>
            </a:r>
            <a:r>
              <a:rPr lang="ru-RU" dirty="0" smtClean="0"/>
              <a:t>, водрузивших </a:t>
            </a:r>
          </a:p>
          <a:p>
            <a:pPr>
              <a:buNone/>
            </a:pPr>
            <a:r>
              <a:rPr lang="ru-RU" dirty="0" smtClean="0"/>
              <a:t>    30 апреля 1945г. над поверженным фашистским Рейхстагом в Берлине Знамя Победы.   24 июня 1945г. на Параде Победы знамя было торжественно провезено по Красной площади.</a:t>
            </a:r>
          </a:p>
          <a:p>
            <a:pPr lvl="1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1.Егоров М.А., Кантария М.В.</a:t>
            </a:r>
          </a:p>
          <a:p>
            <a:pPr lvl="1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2. Давыдов В.И., Неустроев С.А.</a:t>
            </a:r>
          </a:p>
          <a:p>
            <a:pPr lvl="1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3. Самсонов К.Я., Ярцев И.Л.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ru-RU" dirty="0" smtClean="0"/>
              <a:t>Знамя победы </a:t>
            </a:r>
            <a:endParaRPr lang="ru-RU" dirty="0"/>
          </a:p>
        </p:txBody>
      </p:sp>
      <p:pic>
        <p:nvPicPr>
          <p:cNvPr id="4" name="Содержимое 3" descr="1175866046_067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14400"/>
            <a:ext cx="6629400" cy="57510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азбука войны в картинках\380464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10200" y="1981200"/>
            <a:ext cx="3433266" cy="4525963"/>
          </a:xfrm>
          <a:prstGeom prst="rect">
            <a:avLst/>
          </a:prstGeom>
          <a:noFill/>
        </p:spPr>
      </p:pic>
      <p:pic>
        <p:nvPicPr>
          <p:cNvPr id="6146" name="Picture 2" descr="K:\азбука войны в картинках\463AF3B60B1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978400" cy="3733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1" y="228600"/>
            <a:ext cx="7620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Егоров М. А.  и  Кантария М. В.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8534400" cy="6477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900" dirty="0" smtClean="0"/>
              <a:t>         Этот футбольный матч называют </a:t>
            </a:r>
            <a:r>
              <a:rPr lang="ru-RU" sz="3900" b="1" dirty="0" smtClean="0"/>
              <a:t>«матчем смерти»</a:t>
            </a:r>
            <a:r>
              <a:rPr lang="ru-RU" sz="3900" dirty="0" smtClean="0"/>
              <a:t>. Он был организован 22 июня 1942г. для доказательства спортивного превосходства «арийцев» над «неарийцами». Несмотря на угрозу расправы, наши выиграли матч со счетом 5:3. Четверо футболистов после матча были расстреляны.</a:t>
            </a:r>
          </a:p>
          <a:p>
            <a:pPr>
              <a:buNone/>
            </a:pPr>
            <a:r>
              <a:rPr lang="ru-RU" sz="3900" b="1" dirty="0" smtClean="0"/>
              <a:t>Какая наша команда играла против сборной немецко-фашистских ВВС</a:t>
            </a:r>
            <a:r>
              <a:rPr lang="ru-RU" b="1" dirty="0" smtClean="0"/>
              <a:t>?</a:t>
            </a:r>
          </a:p>
          <a:p>
            <a:pPr lvl="2">
              <a:buNone/>
            </a:pPr>
            <a:r>
              <a:rPr lang="ru-RU" sz="5200" b="1" dirty="0" smtClean="0">
                <a:solidFill>
                  <a:srgbClr val="BF113A"/>
                </a:solidFill>
              </a:rPr>
              <a:t>1.</a:t>
            </a:r>
            <a:r>
              <a:rPr lang="ru-RU" sz="4400" b="1" dirty="0" smtClean="0">
                <a:solidFill>
                  <a:srgbClr val="BF113A"/>
                </a:solidFill>
              </a:rPr>
              <a:t> </a:t>
            </a:r>
            <a:r>
              <a:rPr lang="ru-RU" sz="5200" b="1" dirty="0" smtClean="0">
                <a:solidFill>
                  <a:srgbClr val="BF113A"/>
                </a:solidFill>
              </a:rPr>
              <a:t>Московский ЦСКА</a:t>
            </a:r>
          </a:p>
          <a:p>
            <a:pPr lvl="2">
              <a:buNone/>
            </a:pPr>
            <a:r>
              <a:rPr lang="ru-RU" sz="5200" b="1" dirty="0" smtClean="0">
                <a:solidFill>
                  <a:srgbClr val="BF113A"/>
                </a:solidFill>
              </a:rPr>
              <a:t>2. Московский «Спартак»</a:t>
            </a:r>
          </a:p>
          <a:p>
            <a:pPr lvl="2">
              <a:buNone/>
            </a:pPr>
            <a:r>
              <a:rPr lang="ru-RU" sz="5200" b="1" dirty="0" smtClean="0">
                <a:solidFill>
                  <a:srgbClr val="BF113A"/>
                </a:solidFill>
              </a:rPr>
              <a:t>3. Киевское «Динамо»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0282753_9ma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799"/>
            <a:ext cx="6477000" cy="618913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BF113A"/>
                </a:solidFill>
              </a:rPr>
              <a:t>3.Киевское «Динамо»</a:t>
            </a:r>
          </a:p>
        </p:txBody>
      </p:sp>
      <p:pic>
        <p:nvPicPr>
          <p:cNvPr id="4" name="Содержимое 3" descr="Рисунок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3733800"/>
            <a:ext cx="2837329" cy="2850776"/>
          </a:xfrm>
        </p:spPr>
      </p:pic>
      <p:pic>
        <p:nvPicPr>
          <p:cNvPr id="6" name="Содержимое 5" descr="Рисунок6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6600" y="1219200"/>
            <a:ext cx="5686076" cy="3733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2400"/>
            <a:ext cx="85344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Высшим органом стратегического руководства Вооруженными силами СССР в войне была </a:t>
            </a:r>
            <a:r>
              <a:rPr lang="ru-RU" b="1" dirty="0" smtClean="0"/>
              <a:t>Ставка</a:t>
            </a:r>
            <a:r>
              <a:rPr lang="ru-RU" dirty="0" smtClean="0"/>
              <a:t> </a:t>
            </a:r>
            <a:r>
              <a:rPr lang="ru-RU" b="1" dirty="0" smtClean="0"/>
              <a:t>Верховного Главнокомандования</a:t>
            </a:r>
            <a:r>
              <a:rPr lang="ru-RU" dirty="0" smtClean="0"/>
              <a:t>.   </a:t>
            </a:r>
          </a:p>
          <a:p>
            <a:pPr>
              <a:buNone/>
            </a:pPr>
            <a:r>
              <a:rPr lang="ru-RU" dirty="0" smtClean="0"/>
              <a:t>    Кто был Верховным Главнокомандующим?</a:t>
            </a:r>
          </a:p>
          <a:p>
            <a:pPr marL="742950" lvl="0" indent="-74295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1. Сталин И.В.</a:t>
            </a:r>
          </a:p>
          <a:p>
            <a:pPr marL="742950" lvl="0" indent="-742950">
              <a:buAutoNum type="arabicPeriod"/>
            </a:pPr>
            <a:endParaRPr lang="ru-RU" sz="4000" b="1" dirty="0" smtClean="0">
              <a:solidFill>
                <a:srgbClr val="BF113A"/>
              </a:solidFill>
            </a:endParaRPr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2. Буденный С.М.</a:t>
            </a:r>
          </a:p>
          <a:p>
            <a:pPr lvl="0">
              <a:buNone/>
            </a:pPr>
            <a:endParaRPr lang="ru-RU" sz="4000" b="1" dirty="0" smtClean="0">
              <a:solidFill>
                <a:srgbClr val="BF113A"/>
              </a:solidFill>
            </a:endParaRPr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3. Жуков Г.К.</a:t>
            </a:r>
          </a:p>
          <a:p>
            <a:endParaRPr lang="ru-RU" dirty="0"/>
          </a:p>
        </p:txBody>
      </p:sp>
      <p:pic>
        <p:nvPicPr>
          <p:cNvPr id="8" name="Содержимое 7" descr="Рисунок5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2056439"/>
            <a:ext cx="1447800" cy="1677361"/>
          </a:xfrm>
        </p:spPr>
      </p:pic>
      <p:pic>
        <p:nvPicPr>
          <p:cNvPr id="3" name="Picture 2" descr="http://festival1.1september.ru/articles/515427/Image26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800600"/>
            <a:ext cx="1762125" cy="1839298"/>
          </a:xfrm>
          <a:prstGeom prst="rect">
            <a:avLst/>
          </a:prstGeom>
          <a:noFill/>
        </p:spPr>
      </p:pic>
      <p:pic>
        <p:nvPicPr>
          <p:cNvPr id="5" name="Picture 4" descr="http://festival1.1september.ru/articles/515427/Image26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971800"/>
            <a:ext cx="1752600" cy="1933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BF113A"/>
                </a:solidFill>
              </a:rPr>
              <a:t>1. Сталин И. В.</a:t>
            </a:r>
            <a:endParaRPr lang="ru-RU" b="1" dirty="0">
              <a:solidFill>
                <a:srgbClr val="BF113A"/>
              </a:solidFill>
            </a:endParaRPr>
          </a:p>
        </p:txBody>
      </p:sp>
      <p:pic>
        <p:nvPicPr>
          <p:cNvPr id="7" name="Содержимое 6" descr="Рисунок6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0600" y="1981200"/>
            <a:ext cx="4038600" cy="3153648"/>
          </a:xfrm>
        </p:spPr>
      </p:pic>
      <p:pic>
        <p:nvPicPr>
          <p:cNvPr id="10" name="Содержимое 9" descr="Рисунок6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800" y="3429000"/>
            <a:ext cx="4343400" cy="3147014"/>
          </a:xfrm>
        </p:spPr>
      </p:pic>
      <p:pic>
        <p:nvPicPr>
          <p:cNvPr id="5" name="Содержимое 7" descr="Рисунок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371600"/>
            <a:ext cx="1447800" cy="16773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8458200" cy="6400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Ему было 19 лет. Рядовой гвардейского стрелкового полка. В бою закрыл собой ствол строчащего пулемета.  </a:t>
            </a:r>
          </a:p>
          <a:p>
            <a:pPr>
              <a:buNone/>
            </a:pPr>
            <a:r>
              <a:rPr lang="ru-RU" dirty="0" smtClean="0"/>
              <a:t>Герой Советского Союза (посмертно). </a:t>
            </a:r>
          </a:p>
          <a:p>
            <a:pPr>
              <a:buNone/>
            </a:pPr>
            <a:r>
              <a:rPr lang="ru-RU" dirty="0" smtClean="0"/>
              <a:t>Более 300 человек </a:t>
            </a:r>
          </a:p>
          <a:p>
            <a:pPr>
              <a:buNone/>
            </a:pPr>
            <a:r>
              <a:rPr lang="ru-RU" dirty="0" smtClean="0"/>
              <a:t>повторили его подвиг. </a:t>
            </a:r>
          </a:p>
          <a:p>
            <a:pPr>
              <a:buNone/>
            </a:pPr>
            <a:r>
              <a:rPr lang="ru-RU" b="1" dirty="0" smtClean="0"/>
              <a:t>Назовите имя героя.</a:t>
            </a:r>
          </a:p>
          <a:p>
            <a:pPr>
              <a:buNone/>
            </a:pPr>
            <a:endParaRPr lang="ru-RU" b="1" dirty="0" smtClean="0"/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1. Марат Казей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2. Александр Матросов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3. Олег Кошевой</a:t>
            </a:r>
          </a:p>
          <a:p>
            <a:pPr lvl="0"/>
            <a:endParaRPr lang="ru-RU" sz="4000" b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12" name="Содержимое 11" descr="Matrosov_AleksMatvee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0220" y="2479389"/>
            <a:ext cx="2194560" cy="276758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rgbClr val="BF113A"/>
                </a:solidFill>
              </a:rPr>
              <a:t>2. Александр Матросов</a:t>
            </a:r>
          </a:p>
        </p:txBody>
      </p:sp>
      <p:pic>
        <p:nvPicPr>
          <p:cNvPr id="4" name="Содержимое 3" descr="49039_200902181008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4724400" cy="55968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-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685800"/>
            <a:ext cx="8669462" cy="5791200"/>
          </a:xfrm>
        </p:spPr>
      </p:pic>
      <p:pic>
        <p:nvPicPr>
          <p:cNvPr id="7" name="по гл улице с оркестром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762000"/>
            <a:ext cx="7620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ЦЕЛЫЙ  МИР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ПОМНИТ  ИХ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ЛИЦО</a:t>
            </a:r>
            <a:endParaRPr lang="ru-RU" sz="7200" b="1" cap="none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Мама Таня\Рабочий стол\Азбука войны\2 мая фото для азбуки\472761faa6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419600"/>
            <a:ext cx="4267200" cy="2133600"/>
          </a:xfrm>
          <a:prstGeom prst="rect">
            <a:avLst/>
          </a:prstGeom>
          <a:noFill/>
        </p:spPr>
      </p:pic>
      <p:pic>
        <p:nvPicPr>
          <p:cNvPr id="7" name="От героев былых 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381000" y="381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8458200" cy="6477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    При выполнении задания она была схвачена фашистами. Несмотря на пытки, отказалась дать сведения о партизанском отряде. Скрыв свое имя, назвалась Таней.  Повешена на глазах  жителей  д. Петрищево.  Первая </a:t>
            </a:r>
            <a:r>
              <a:rPr lang="ru-RU" b="1" dirty="0" smtClean="0"/>
              <a:t>женщина  – Герой Советского Союза </a:t>
            </a:r>
            <a:r>
              <a:rPr lang="ru-RU" dirty="0" smtClean="0"/>
              <a:t>в Великой Отечественной войне. 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CC0066"/>
                </a:solidFill>
              </a:rPr>
              <a:t>1. Космодемьянская Зоя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CC0066"/>
                </a:solidFill>
              </a:rPr>
              <a:t>2. Раскова Марина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CC0066"/>
                </a:solidFill>
              </a:rPr>
              <a:t>3. Громова Ульяна</a:t>
            </a:r>
          </a:p>
          <a:p>
            <a:pPr algn="just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" name="Содержимое 6" descr="Рисунок8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3893765"/>
            <a:ext cx="4038600" cy="235463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6034617" cy="4525962"/>
          </a:xfrm>
        </p:spPr>
      </p:pic>
      <p:sp>
        <p:nvSpPr>
          <p:cNvPr id="7" name="Прямоугольник 6"/>
          <p:cNvSpPr/>
          <p:nvPr/>
        </p:nvSpPr>
        <p:spPr>
          <a:xfrm>
            <a:off x="2133600" y="304800"/>
            <a:ext cx="5776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C0066"/>
                </a:solidFill>
              </a:rPr>
              <a:t>1. Космодемьянская  Зоя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- маршал Советского Союза, дважды Герой Советского Союза. Награжден орденом «Победа», орденами Суворова и Кутузова 1 степени, 7-ю орденами Ленина, 6-ю орденами Красного Знамени. Командовал Парадом Победы в Москве 24 июня 1945г. </a:t>
            </a:r>
          </a:p>
          <a:p>
            <a:pPr>
              <a:buNone/>
            </a:pPr>
            <a:r>
              <a:rPr lang="ru-RU" b="1" dirty="0" smtClean="0"/>
              <a:t>Узнайте    </a:t>
            </a:r>
            <a:r>
              <a:rPr lang="ru-RU" dirty="0" smtClean="0"/>
              <a:t>маршала</a:t>
            </a:r>
            <a:r>
              <a:rPr lang="ru-RU" b="1" dirty="0" smtClean="0"/>
              <a:t>  </a:t>
            </a:r>
            <a:r>
              <a:rPr lang="ru-RU" dirty="0" smtClean="0"/>
              <a:t>по фотографии.</a:t>
            </a:r>
          </a:p>
          <a:p>
            <a:endParaRPr lang="ru-RU" dirty="0"/>
          </a:p>
        </p:txBody>
      </p:sp>
      <p:pic>
        <p:nvPicPr>
          <p:cNvPr id="1026" name="Picture 2" descr="K:\азбука войны в картинках\rokossovsk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1752600" cy="1950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5562600"/>
            <a:ext cx="542135" cy="918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5638800"/>
            <a:ext cx="542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5715000"/>
            <a:ext cx="542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780" y="381000"/>
            <a:ext cx="90472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F113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Рокоссовский Константин Константинович </a:t>
            </a:r>
            <a:endParaRPr lang="ru-RU" sz="3600" b="1" cap="none" spc="50" dirty="0">
              <a:ln w="11430"/>
              <a:solidFill>
                <a:srgbClr val="BF113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1138" name="Picture 2" descr="http://festival1.1september.ru/articles/515427/Image26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571999"/>
            <a:ext cx="1828800" cy="2036957"/>
          </a:xfrm>
          <a:prstGeom prst="rect">
            <a:avLst/>
          </a:prstGeom>
          <a:noFill/>
        </p:spPr>
      </p:pic>
      <p:pic>
        <p:nvPicPr>
          <p:cNvPr id="91140" name="Picture 4" descr="http://festival1.1september.ru/articles/515427/Image260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572000"/>
            <a:ext cx="1905000" cy="19884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1. Рокоссовский  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Константин Константинович 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2050" name="Picture 2" descr="K:\азбука войны в картинках\rokossovsky_k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24400" y="1752600"/>
            <a:ext cx="3067050" cy="4238625"/>
          </a:xfrm>
          <a:prstGeom prst="rect">
            <a:avLst/>
          </a:prstGeom>
          <a:noFill/>
        </p:spPr>
      </p:pic>
      <p:pic>
        <p:nvPicPr>
          <p:cNvPr id="5" name="Picture 2" descr="K:\азбука войны в картинках\rokossovsk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2971800" cy="33073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8458200" cy="6096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Он геройски погиб на 4-й день войны, совершив в воздушном бою таран, направив свой подбитый самолет в скопление машин и танков противника. Герой Советского Союза (посмертно). Около 500 летчиков повторили его подвиг. </a:t>
            </a:r>
            <a:endParaRPr lang="ru-RU" b="1" dirty="0" smtClean="0"/>
          </a:p>
          <a:p>
            <a:pPr algn="just">
              <a:buNone/>
            </a:pPr>
            <a:r>
              <a:rPr lang="ru-RU" dirty="0" smtClean="0"/>
              <a:t>    Назовите имя героя.</a:t>
            </a:r>
          </a:p>
          <a:p>
            <a:pPr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1. Иван Кожедуб</a:t>
            </a:r>
          </a:p>
          <a:p>
            <a:pPr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2. Николай Гастелло</a:t>
            </a:r>
          </a:p>
          <a:p>
            <a:pPr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3. Алексей Маресьев</a:t>
            </a:r>
          </a:p>
          <a:p>
            <a:endParaRPr lang="ru-RU" dirty="0"/>
          </a:p>
        </p:txBody>
      </p:sp>
      <p:pic>
        <p:nvPicPr>
          <p:cNvPr id="6" name="Содержимое 5" descr="Рисунок7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7400" y="2209800"/>
            <a:ext cx="2867845" cy="404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BF113A"/>
                </a:solidFill>
              </a:rPr>
              <a:t>2. Николай  Гастелло</a:t>
            </a:r>
            <a:r>
              <a:rPr lang="ru-RU" dirty="0" smtClean="0">
                <a:solidFill>
                  <a:srgbClr val="BF113A"/>
                </a:solidFill>
              </a:rPr>
              <a:t/>
            </a:r>
            <a:br>
              <a:rPr lang="ru-RU" dirty="0" smtClean="0">
                <a:solidFill>
                  <a:srgbClr val="BF113A"/>
                </a:solidFill>
              </a:rPr>
            </a:br>
            <a:endParaRPr lang="ru-RU" dirty="0">
              <a:solidFill>
                <a:srgbClr val="BF113A"/>
              </a:solidFill>
            </a:endParaRPr>
          </a:p>
        </p:txBody>
      </p:sp>
      <p:pic>
        <p:nvPicPr>
          <p:cNvPr id="5" name="Содержимое 4" descr="Рисунок7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599" y="1295400"/>
            <a:ext cx="4859383" cy="3429000"/>
          </a:xfrm>
        </p:spPr>
      </p:pic>
      <p:pic>
        <p:nvPicPr>
          <p:cNvPr id="6" name="Содержимое 5" descr="1_1-tar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1219200"/>
            <a:ext cx="3657600" cy="531627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574</Words>
  <PresentationFormat>Экран (4:3)</PresentationFormat>
  <Paragraphs>77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1. Рокоссовский   Константин Константинович </vt:lpstr>
      <vt:lpstr>Слайд 8</vt:lpstr>
      <vt:lpstr>2. Николай  Гастелло </vt:lpstr>
      <vt:lpstr>Слайд 10</vt:lpstr>
      <vt:lpstr>Слайд 11</vt:lpstr>
      <vt:lpstr>Слайд 12</vt:lpstr>
      <vt:lpstr>3. Рихард  Зорге</vt:lpstr>
      <vt:lpstr>Слайд 14</vt:lpstr>
      <vt:lpstr>2. Курганский завод колесных тягачей</vt:lpstr>
      <vt:lpstr>Слайд 16</vt:lpstr>
      <vt:lpstr>Знамя победы </vt:lpstr>
      <vt:lpstr>Слайд 18</vt:lpstr>
      <vt:lpstr>Слайд 19</vt:lpstr>
      <vt:lpstr>3.Киевское «Динамо»</vt:lpstr>
      <vt:lpstr>Слайд 21</vt:lpstr>
      <vt:lpstr>1. Сталин И. В.</vt:lpstr>
      <vt:lpstr>Слайд 23</vt:lpstr>
      <vt:lpstr>2. Александр Матросов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Вспомним </dc:title>
  <cp:lastModifiedBy>Библиотека</cp:lastModifiedBy>
  <cp:revision>96</cp:revision>
  <dcterms:modified xsi:type="dcterms:W3CDTF">2009-05-05T03:49:54Z</dcterms:modified>
</cp:coreProperties>
</file>